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modernComment_15F_592AAC5F.xml" ContentType="application/vnd.ms-powerpoint.comments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5"/>
  </p:notesMasterIdLst>
  <p:sldIdLst>
    <p:sldId id="271" r:id="rId5"/>
    <p:sldId id="360" r:id="rId6"/>
    <p:sldId id="361" r:id="rId7"/>
    <p:sldId id="257" r:id="rId8"/>
    <p:sldId id="258" r:id="rId9"/>
    <p:sldId id="363" r:id="rId10"/>
    <p:sldId id="260" r:id="rId11"/>
    <p:sldId id="261" r:id="rId12"/>
    <p:sldId id="354" r:id="rId13"/>
    <p:sldId id="263" r:id="rId14"/>
    <p:sldId id="264" r:id="rId15"/>
    <p:sldId id="357" r:id="rId16"/>
    <p:sldId id="268" r:id="rId17"/>
    <p:sldId id="372" r:id="rId18"/>
    <p:sldId id="365" r:id="rId19"/>
    <p:sldId id="351" r:id="rId20"/>
    <p:sldId id="289" r:id="rId21"/>
    <p:sldId id="375" r:id="rId22"/>
    <p:sldId id="267" r:id="rId23"/>
    <p:sldId id="37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AC6C6FC-AE31-4893-9D49-5EE95E7B4E9E}">
          <p14:sldIdLst>
            <p14:sldId id="271"/>
          </p14:sldIdLst>
        </p14:section>
        <p14:section name="Untitled Section" id="{3FDF6B63-0DAD-4FAC-9E0F-C64178CAF32C}">
          <p14:sldIdLst>
            <p14:sldId id="360"/>
            <p14:sldId id="361"/>
            <p14:sldId id="257"/>
            <p14:sldId id="258"/>
            <p14:sldId id="363"/>
            <p14:sldId id="260"/>
            <p14:sldId id="261"/>
            <p14:sldId id="354"/>
            <p14:sldId id="263"/>
            <p14:sldId id="264"/>
            <p14:sldId id="357"/>
            <p14:sldId id="268"/>
            <p14:sldId id="372"/>
            <p14:sldId id="365"/>
            <p14:sldId id="351"/>
            <p14:sldId id="289"/>
            <p14:sldId id="375"/>
            <p14:sldId id="267"/>
            <p14:sldId id="370"/>
          </p14:sldIdLst>
        </p14:section>
      </p14:section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605344A-8524-1CDF-73B7-0DAB92AB0991}" name="Andrea St Flour" initials="AF" userId="S::andrea.stflour@caritas.org.au::9a62248b-de62-44b9-a3ca-649f40150cdb" providerId="AD"/>
  <p188:author id="{14C248A8-C7DF-2238-5860-147EDD04E4AC}" name="Nicole Dobrohotoff" initials="ND" userId="S::NicoleD@caritas.org.au::2dc4cf58-dc7e-422a-950b-38460c74cb76" providerId="AD"/>
  <p188:author id="{8A5FC5AE-2BC3-118D-8ADA-AAC5FDAB8CD0}" name="Tim Lam" initials="TL" userId="S::tim.lam@caritas.org.au::50ad375a-c4a0-4ecc-a31f-75e03868e30d" providerId="AD"/>
  <p188:author id="{513A33AF-F035-F8C5-6A22-39F5F1DB9E7C}" name="Eleanor Niland" initials="EN" userId="S::Eleanor.Niland@caritas.org.au::e474577c-69ca-4c95-8c71-742afc135a60" providerId="AD"/>
  <p188:author id="{B57BA5F3-FC73-5C78-F563-2FAB2918617F}" name="Holly Dean" initials="HD" userId="S::holly.dean@caritas.org.au::638c3d72-9711-4088-9b4b-29311ced283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B7B7"/>
    <a:srgbClr val="A578B3"/>
    <a:srgbClr val="93274D"/>
    <a:srgbClr val="762000"/>
    <a:srgbClr val="000000"/>
    <a:srgbClr val="EBE0E4"/>
    <a:srgbClr val="E4D2CC"/>
    <a:srgbClr val="FEDF81"/>
    <a:srgbClr val="FFD27D"/>
    <a:srgbClr val="FEDF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3DFC47-5391-B8A5-CB57-5255526396DF}" v="105" dt="2026-01-06T03:09:24.4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comments/modernComment_15F_592AAC5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072A8ED-9F38-4472-8915-038805379064}" authorId="{B57BA5F3-FC73-5C78-F563-2FAB2918617F}" created="2025-12-19T04:20:07.442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495968863" sldId="351"/>
      <ac:spMk id="2" creationId="{F061ABB1-0F95-408A-A0CA-52384B76AE3B}"/>
    </ac:deMkLst>
    <p188:txBody>
      <a:bodyPr/>
      <a:lstStyle/>
      <a:p>
        <a:r>
          <a:rPr lang="en-US"/>
          <a:t>Can we do something with this slide It just feels a bit disjointed.
With the dotpoints - let's think about the order of priorities.
We want them to sign up before they start walking.
I would do:
1. Sign up online to fundraise. Create a team to unite your workplace
2. Take on the long walk for water. Just 30minutes a day etc 
3. Share the stories of Project Compassion and of your workplace with your friends, family and community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1-06T03:05:31.435" authorId="{3605344A-8524-1CDF-73B7-0DAB92AB0991}"/>
          </p223:rxn>
        </p223:reaction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D8E8949F-7BDD-E248-A384-31A32F28586C}" type="datetimeFigureOut">
              <a:rPr lang="en-US" smtClean="0"/>
              <a:pPr/>
              <a:t>1/5/2026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</a:defRPr>
            </a:lvl1pPr>
          </a:lstStyle>
          <a:p>
            <a:fld id="{841EDC87-76E4-CF45-8F03-17CC9E2751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65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EDC87-76E4-CF45-8F03-17CC9E2751A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989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EDC87-76E4-CF45-8F03-17CC9E2751A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910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EDC87-76E4-CF45-8F03-17CC9E2751A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704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23569A-9D1B-2B8A-0E5F-248A3299C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20FFF2-96A4-67D9-EEBF-1CF4197710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3987F7-8AD6-2758-0B8D-008B7BBF7B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79BD50-5314-8AEE-B677-270D076A56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41EDC87-76E4-CF45-8F03-17CC9E2751A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4743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© Microsoft Corporation. All rights reserved. MICROSOFT MAKES NO WARRANTIES, EXPRESS, IMPLIED OR STATUTORY, AS TO THE INFORMATION IN THIS PRESENTATION.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>
              <a:defRPr/>
            </a:pPr>
            <a:fld id="{ACF33431-FB8D-4126-9992-F5318BAD86EE}" type="datetime8">
              <a:rPr lang="en-AU" smtClean="0"/>
              <a:pPr>
                <a:defRPr/>
              </a:pPr>
              <a:t>5/01/2026 7:02 PM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775B3EC-FD30-4FE3-8AE7-B218EE863BD1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2218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2.svg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ree Image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4">
            <a:extLst>
              <a:ext uri="{FF2B5EF4-FFF2-40B4-BE49-F238E27FC236}">
                <a16:creationId xmlns:a16="http://schemas.microsoft.com/office/drawing/2014/main" id="{3F9B4242-7D46-D026-8AB2-344C8DC3BF33}"/>
              </a:ext>
            </a:extLst>
          </p:cNvPr>
          <p:cNvSpPr txBox="1"/>
          <p:nvPr userDrawn="1"/>
        </p:nvSpPr>
        <p:spPr>
          <a:xfrm>
            <a:off x="1020998" y="5972426"/>
            <a:ext cx="3956816" cy="299420"/>
          </a:xfrm>
          <a:prstGeom prst="rect">
            <a:avLst/>
          </a:prstGeom>
        </p:spPr>
        <p:txBody>
          <a:bodyPr vert="horz" wrap="square" lIns="0" tIns="10012" rIns="0" bIns="0" rtlCol="0">
            <a:spAutoFit/>
          </a:bodyPr>
          <a:lstStyle/>
          <a:p>
            <a:pPr marL="7701">
              <a:lnSpc>
                <a:spcPct val="100000"/>
              </a:lnSpc>
              <a:spcBef>
                <a:spcPts val="79"/>
              </a:spcBef>
            </a:pPr>
            <a:r>
              <a:rPr sz="1880" b="1" spc="-45">
                <a:solidFill>
                  <a:srgbClr val="762000"/>
                </a:solidFill>
                <a:latin typeface="Arial"/>
                <a:cs typeface="Arial"/>
              </a:rPr>
              <a:t>projectcompassion.org.au</a:t>
            </a:r>
            <a:endParaRPr sz="1880">
              <a:latin typeface="Arial"/>
              <a:cs typeface="Arial"/>
            </a:endParaRPr>
          </a:p>
        </p:txBody>
      </p:sp>
      <p:pic>
        <p:nvPicPr>
          <p:cNvPr id="7" name="object 3">
            <a:extLst>
              <a:ext uri="{FF2B5EF4-FFF2-40B4-BE49-F238E27FC236}">
                <a16:creationId xmlns:a16="http://schemas.microsoft.com/office/drawing/2014/main" id="{AFEF8814-632C-2E20-E5E3-05C054815ADB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562" y="742096"/>
            <a:ext cx="7046785" cy="951316"/>
          </a:xfrm>
          <a:prstGeom prst="rect">
            <a:avLst/>
          </a:prstGeom>
        </p:spPr>
      </p:pic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3CBD1A5D-8189-9AAB-36EA-5B37B134B8AC}"/>
              </a:ext>
            </a:extLst>
          </p:cNvPr>
          <p:cNvSpPr>
            <a:spLocks noGrp="1"/>
          </p:cNvSpPr>
          <p:nvPr userDrawn="1">
            <p:ph type="pic" sz="quarter" idx="19"/>
          </p:nvPr>
        </p:nvSpPr>
        <p:spPr>
          <a:xfrm>
            <a:off x="8306233" y="2304887"/>
            <a:ext cx="3288682" cy="3026608"/>
          </a:xfrm>
          <a:prstGeom prst="round2Diag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2" name="Picture Placeholder 17">
            <a:extLst>
              <a:ext uri="{FF2B5EF4-FFF2-40B4-BE49-F238E27FC236}">
                <a16:creationId xmlns:a16="http://schemas.microsoft.com/office/drawing/2014/main" id="{1CC657DE-C719-E1C4-2B11-01B3A8E2337E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469744" y="2304887"/>
            <a:ext cx="3288682" cy="3026608"/>
          </a:xfrm>
          <a:prstGeom prst="round2DiagRect">
            <a:avLst/>
          </a:prstGeom>
        </p:spPr>
        <p:txBody>
          <a:bodyPr/>
          <a:lstStyle/>
          <a:p>
            <a:endParaRPr lang="en-AU"/>
          </a:p>
        </p:txBody>
      </p:sp>
      <p:sp>
        <p:nvSpPr>
          <p:cNvPr id="3" name="Picture Placeholder 17">
            <a:extLst>
              <a:ext uri="{FF2B5EF4-FFF2-40B4-BE49-F238E27FC236}">
                <a16:creationId xmlns:a16="http://schemas.microsoft.com/office/drawing/2014/main" id="{2D60CEEC-6EA7-0E3C-823F-57C4748BBD7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33254" y="2304887"/>
            <a:ext cx="3288682" cy="3026608"/>
          </a:xfrm>
          <a:prstGeom prst="round2DiagRect">
            <a:avLst/>
          </a:prstGeom>
        </p:spPr>
        <p:txBody>
          <a:bodyPr/>
          <a:lstStyle/>
          <a:p>
            <a:endParaRPr lang="en-AU"/>
          </a:p>
        </p:txBody>
      </p:sp>
      <p:pic>
        <p:nvPicPr>
          <p:cNvPr id="8" name="Picture 7" descr="A black arrow in a red circle&#10;&#10;Description automatically generated">
            <a:extLst>
              <a:ext uri="{FF2B5EF4-FFF2-40B4-BE49-F238E27FC236}">
                <a16:creationId xmlns:a16="http://schemas.microsoft.com/office/drawing/2014/main" id="{44E73D65-A734-5711-16BA-1DBE4AF49F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291" y="6006310"/>
            <a:ext cx="284968" cy="28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6723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smiling girl in school uniform with a backpack on, stands in the doorway of a mud-thatched dwelling. ">
            <a:extLst>
              <a:ext uri="{FF2B5EF4-FFF2-40B4-BE49-F238E27FC236}">
                <a16:creationId xmlns:a16="http://schemas.microsoft.com/office/drawing/2014/main" id="{2CE6BF64-2C1F-0865-5268-4C1FCDB478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" y="0"/>
            <a:ext cx="12225868" cy="6858000"/>
          </a:xfrm>
          <a:prstGeom prst="rect">
            <a:avLst/>
          </a:prstGeom>
        </p:spPr>
      </p:pic>
      <p:sp>
        <p:nvSpPr>
          <p:cNvPr id="14" name="object 4">
            <a:extLst>
              <a:ext uri="{FF2B5EF4-FFF2-40B4-BE49-F238E27FC236}">
                <a16:creationId xmlns:a16="http://schemas.microsoft.com/office/drawing/2014/main" id="{15BDB304-3FA4-71C9-CD3A-0C84248A9581}"/>
              </a:ext>
            </a:extLst>
          </p:cNvPr>
          <p:cNvSpPr/>
          <p:nvPr userDrawn="1"/>
        </p:nvSpPr>
        <p:spPr>
          <a:xfrm flipH="1">
            <a:off x="7708893" y="2389168"/>
            <a:ext cx="4518694" cy="4476826"/>
          </a:xfrm>
          <a:custGeom>
            <a:avLst/>
            <a:gdLst>
              <a:gd name="connsiteX0" fmla="*/ 1922559 w 8942137"/>
              <a:gd name="connsiteY0" fmla="*/ 0 h 11831055"/>
              <a:gd name="connsiteX1" fmla="*/ 0 w 8942137"/>
              <a:gd name="connsiteY1" fmla="*/ 1590234 h 11831055"/>
              <a:gd name="connsiteX2" fmla="*/ 0 w 8942137"/>
              <a:gd name="connsiteY2" fmla="*/ 9675098 h 11831055"/>
              <a:gd name="connsiteX3" fmla="*/ 886724 w 8942137"/>
              <a:gd name="connsiteY3" fmla="*/ 11831055 h 11831055"/>
              <a:gd name="connsiteX4" fmla="*/ 8942136 w 8942137"/>
              <a:gd name="connsiteY4" fmla="*/ 5385291 h 11831055"/>
              <a:gd name="connsiteX5" fmla="*/ 1922559 w 8942137"/>
              <a:gd name="connsiteY5" fmla="*/ 0 h 11831055"/>
              <a:gd name="connsiteX0" fmla="*/ 1922559 w 8942137"/>
              <a:gd name="connsiteY0" fmla="*/ 0 h 11831055"/>
              <a:gd name="connsiteX1" fmla="*/ 0 w 8942137"/>
              <a:gd name="connsiteY1" fmla="*/ 1590234 h 11831055"/>
              <a:gd name="connsiteX2" fmla="*/ 891726 w 8942137"/>
              <a:gd name="connsiteY2" fmla="*/ 7666809 h 11831055"/>
              <a:gd name="connsiteX3" fmla="*/ 886724 w 8942137"/>
              <a:gd name="connsiteY3" fmla="*/ 11831055 h 11831055"/>
              <a:gd name="connsiteX4" fmla="*/ 8942136 w 8942137"/>
              <a:gd name="connsiteY4" fmla="*/ 5385291 h 11831055"/>
              <a:gd name="connsiteX5" fmla="*/ 1922559 w 8942137"/>
              <a:gd name="connsiteY5" fmla="*/ 0 h 11831055"/>
              <a:gd name="connsiteX0" fmla="*/ 1035835 w 8055413"/>
              <a:gd name="connsiteY0" fmla="*/ 0 h 11831055"/>
              <a:gd name="connsiteX1" fmla="*/ 5002 w 8055413"/>
              <a:gd name="connsiteY1" fmla="*/ 822359 h 11831055"/>
              <a:gd name="connsiteX2" fmla="*/ 5002 w 8055413"/>
              <a:gd name="connsiteY2" fmla="*/ 7666809 h 11831055"/>
              <a:gd name="connsiteX3" fmla="*/ 0 w 8055413"/>
              <a:gd name="connsiteY3" fmla="*/ 11831055 h 11831055"/>
              <a:gd name="connsiteX4" fmla="*/ 8055412 w 8055413"/>
              <a:gd name="connsiteY4" fmla="*/ 5385291 h 11831055"/>
              <a:gd name="connsiteX5" fmla="*/ 1035835 w 8055413"/>
              <a:gd name="connsiteY5" fmla="*/ 0 h 11831055"/>
              <a:gd name="connsiteX0" fmla="*/ 1101351 w 8120929"/>
              <a:gd name="connsiteY0" fmla="*/ 0 h 11831055"/>
              <a:gd name="connsiteX1" fmla="*/ 0 w 8120929"/>
              <a:gd name="connsiteY1" fmla="*/ 908770 h 11831055"/>
              <a:gd name="connsiteX2" fmla="*/ 70518 w 8120929"/>
              <a:gd name="connsiteY2" fmla="*/ 7666809 h 11831055"/>
              <a:gd name="connsiteX3" fmla="*/ 65516 w 8120929"/>
              <a:gd name="connsiteY3" fmla="*/ 11831055 h 11831055"/>
              <a:gd name="connsiteX4" fmla="*/ 8120928 w 8120929"/>
              <a:gd name="connsiteY4" fmla="*/ 5385291 h 11831055"/>
              <a:gd name="connsiteX5" fmla="*/ 1101351 w 8120929"/>
              <a:gd name="connsiteY5" fmla="*/ 0 h 11831055"/>
              <a:gd name="connsiteX0" fmla="*/ 1106352 w 8125930"/>
              <a:gd name="connsiteY0" fmla="*/ 0 h 11895865"/>
              <a:gd name="connsiteX1" fmla="*/ 5001 w 8125930"/>
              <a:gd name="connsiteY1" fmla="*/ 908770 h 11895865"/>
              <a:gd name="connsiteX2" fmla="*/ 75519 w 8125930"/>
              <a:gd name="connsiteY2" fmla="*/ 7666809 h 11895865"/>
              <a:gd name="connsiteX3" fmla="*/ 0 w 8125930"/>
              <a:gd name="connsiteY3" fmla="*/ 11895865 h 11895865"/>
              <a:gd name="connsiteX4" fmla="*/ 8125929 w 8125930"/>
              <a:gd name="connsiteY4" fmla="*/ 5385291 h 11895865"/>
              <a:gd name="connsiteX5" fmla="*/ 1106352 w 8125930"/>
              <a:gd name="connsiteY5" fmla="*/ 0 h 11895865"/>
              <a:gd name="connsiteX0" fmla="*/ 1106352 w 8125930"/>
              <a:gd name="connsiteY0" fmla="*/ 0 h 11895865"/>
              <a:gd name="connsiteX1" fmla="*/ 5001 w 8125930"/>
              <a:gd name="connsiteY1" fmla="*/ 908770 h 11895865"/>
              <a:gd name="connsiteX2" fmla="*/ 22631 w 8125930"/>
              <a:gd name="connsiteY2" fmla="*/ 7645207 h 11895865"/>
              <a:gd name="connsiteX3" fmla="*/ 0 w 8125930"/>
              <a:gd name="connsiteY3" fmla="*/ 11895865 h 11895865"/>
              <a:gd name="connsiteX4" fmla="*/ 8125929 w 8125930"/>
              <a:gd name="connsiteY4" fmla="*/ 5385291 h 11895865"/>
              <a:gd name="connsiteX5" fmla="*/ 1106352 w 8125930"/>
              <a:gd name="connsiteY5" fmla="*/ 0 h 11895865"/>
              <a:gd name="connsiteX0" fmla="*/ 1106352 w 8125930"/>
              <a:gd name="connsiteY0" fmla="*/ 0 h 11895865"/>
              <a:gd name="connsiteX1" fmla="*/ 5001 w 8125930"/>
              <a:gd name="connsiteY1" fmla="*/ 908770 h 11895865"/>
              <a:gd name="connsiteX2" fmla="*/ 22631 w 8125930"/>
              <a:gd name="connsiteY2" fmla="*/ 7645207 h 11895865"/>
              <a:gd name="connsiteX3" fmla="*/ 0 w 8125930"/>
              <a:gd name="connsiteY3" fmla="*/ 11895865 h 11895865"/>
              <a:gd name="connsiteX4" fmla="*/ 8125929 w 8125930"/>
              <a:gd name="connsiteY4" fmla="*/ 5385291 h 11895865"/>
              <a:gd name="connsiteX5" fmla="*/ 1106352 w 8125930"/>
              <a:gd name="connsiteY5" fmla="*/ 0 h 11895865"/>
              <a:gd name="connsiteX0" fmla="*/ 1122670 w 8142247"/>
              <a:gd name="connsiteY0" fmla="*/ 0 h 11895865"/>
              <a:gd name="connsiteX1" fmla="*/ 21319 w 8142247"/>
              <a:gd name="connsiteY1" fmla="*/ 908770 h 11895865"/>
              <a:gd name="connsiteX2" fmla="*/ 7001 w 8142247"/>
              <a:gd name="connsiteY2" fmla="*/ 7602001 h 11895865"/>
              <a:gd name="connsiteX3" fmla="*/ 16318 w 8142247"/>
              <a:gd name="connsiteY3" fmla="*/ 11895865 h 11895865"/>
              <a:gd name="connsiteX4" fmla="*/ 8142247 w 8142247"/>
              <a:gd name="connsiteY4" fmla="*/ 5385291 h 11895865"/>
              <a:gd name="connsiteX5" fmla="*/ 1122670 w 8142247"/>
              <a:gd name="connsiteY5" fmla="*/ 0 h 11895865"/>
              <a:gd name="connsiteX0" fmla="*/ 1749563 w 8769140"/>
              <a:gd name="connsiteY0" fmla="*/ 0 h 11895865"/>
              <a:gd name="connsiteX1" fmla="*/ 648212 w 8769140"/>
              <a:gd name="connsiteY1" fmla="*/ 908770 h 11895865"/>
              <a:gd name="connsiteX2" fmla="*/ 643211 w 8769140"/>
              <a:gd name="connsiteY2" fmla="*/ 11895865 h 11895865"/>
              <a:gd name="connsiteX3" fmla="*/ 8769140 w 8769140"/>
              <a:gd name="connsiteY3" fmla="*/ 5385291 h 11895865"/>
              <a:gd name="connsiteX4" fmla="*/ 1749563 w 8769140"/>
              <a:gd name="connsiteY4" fmla="*/ 0 h 11895865"/>
              <a:gd name="connsiteX0" fmla="*/ 1684314 w 8703891"/>
              <a:gd name="connsiteY0" fmla="*/ 0 h 11961634"/>
              <a:gd name="connsiteX1" fmla="*/ 582963 w 8703891"/>
              <a:gd name="connsiteY1" fmla="*/ 908770 h 11961634"/>
              <a:gd name="connsiteX2" fmla="*/ 577962 w 8703891"/>
              <a:gd name="connsiteY2" fmla="*/ 11895865 h 11961634"/>
              <a:gd name="connsiteX3" fmla="*/ 8703891 w 8703891"/>
              <a:gd name="connsiteY3" fmla="*/ 5385291 h 11961634"/>
              <a:gd name="connsiteX4" fmla="*/ 1684314 w 8703891"/>
              <a:gd name="connsiteY4" fmla="*/ 0 h 11961634"/>
              <a:gd name="connsiteX0" fmla="*/ 1184052 w 8203629"/>
              <a:gd name="connsiteY0" fmla="*/ 0 h 11895865"/>
              <a:gd name="connsiteX1" fmla="*/ 82701 w 8203629"/>
              <a:gd name="connsiteY1" fmla="*/ 908770 h 11895865"/>
              <a:gd name="connsiteX2" fmla="*/ 77700 w 8203629"/>
              <a:gd name="connsiteY2" fmla="*/ 11895865 h 11895865"/>
              <a:gd name="connsiteX3" fmla="*/ 8203629 w 8203629"/>
              <a:gd name="connsiteY3" fmla="*/ 5385291 h 11895865"/>
              <a:gd name="connsiteX4" fmla="*/ 1184052 w 8203629"/>
              <a:gd name="connsiteY4" fmla="*/ 0 h 11895865"/>
              <a:gd name="connsiteX0" fmla="*/ 1208323 w 8227900"/>
              <a:gd name="connsiteY0" fmla="*/ 0 h 11895865"/>
              <a:gd name="connsiteX1" fmla="*/ 75025 w 8227900"/>
              <a:gd name="connsiteY1" fmla="*/ 951976 h 11895865"/>
              <a:gd name="connsiteX2" fmla="*/ 101971 w 8227900"/>
              <a:gd name="connsiteY2" fmla="*/ 11895865 h 11895865"/>
              <a:gd name="connsiteX3" fmla="*/ 8227900 w 8227900"/>
              <a:gd name="connsiteY3" fmla="*/ 5385291 h 11895865"/>
              <a:gd name="connsiteX4" fmla="*/ 1208323 w 8227900"/>
              <a:gd name="connsiteY4" fmla="*/ 0 h 11895865"/>
              <a:gd name="connsiteX0" fmla="*/ 1134585 w 8154162"/>
              <a:gd name="connsiteY0" fmla="*/ 0 h 11895865"/>
              <a:gd name="connsiteX1" fmla="*/ 1287 w 8154162"/>
              <a:gd name="connsiteY1" fmla="*/ 951976 h 11895865"/>
              <a:gd name="connsiteX2" fmla="*/ 28233 w 8154162"/>
              <a:gd name="connsiteY2" fmla="*/ 11895865 h 11895865"/>
              <a:gd name="connsiteX3" fmla="*/ 8154162 w 8154162"/>
              <a:gd name="connsiteY3" fmla="*/ 5385291 h 11895865"/>
              <a:gd name="connsiteX4" fmla="*/ 1134585 w 8154162"/>
              <a:gd name="connsiteY4" fmla="*/ 0 h 11895865"/>
              <a:gd name="connsiteX0" fmla="*/ 1133298 w 8152875"/>
              <a:gd name="connsiteY0" fmla="*/ 0 h 11895865"/>
              <a:gd name="connsiteX1" fmla="*/ 0 w 8152875"/>
              <a:gd name="connsiteY1" fmla="*/ 951976 h 11895865"/>
              <a:gd name="connsiteX2" fmla="*/ 26946 w 8152875"/>
              <a:gd name="connsiteY2" fmla="*/ 11895865 h 11895865"/>
              <a:gd name="connsiteX3" fmla="*/ 8152875 w 8152875"/>
              <a:gd name="connsiteY3" fmla="*/ 5385291 h 11895865"/>
              <a:gd name="connsiteX4" fmla="*/ 1133298 w 8152875"/>
              <a:gd name="connsiteY4" fmla="*/ 0 h 11895865"/>
              <a:gd name="connsiteX0" fmla="*/ 1165248 w 8184825"/>
              <a:gd name="connsiteY0" fmla="*/ 0 h 11895865"/>
              <a:gd name="connsiteX1" fmla="*/ 0 w 8184825"/>
              <a:gd name="connsiteY1" fmla="*/ 1038390 h 11895865"/>
              <a:gd name="connsiteX2" fmla="*/ 58896 w 8184825"/>
              <a:gd name="connsiteY2" fmla="*/ 11895865 h 11895865"/>
              <a:gd name="connsiteX3" fmla="*/ 8184825 w 8184825"/>
              <a:gd name="connsiteY3" fmla="*/ 5385291 h 11895865"/>
              <a:gd name="connsiteX4" fmla="*/ 1165248 w 8184825"/>
              <a:gd name="connsiteY4" fmla="*/ 0 h 11895865"/>
              <a:gd name="connsiteX0" fmla="*/ 1168023 w 8187600"/>
              <a:gd name="connsiteY0" fmla="*/ 0 h 11895865"/>
              <a:gd name="connsiteX1" fmla="*/ 2775 w 8187600"/>
              <a:gd name="connsiteY1" fmla="*/ 1038390 h 11895865"/>
              <a:gd name="connsiteX2" fmla="*/ 61671 w 8187600"/>
              <a:gd name="connsiteY2" fmla="*/ 11895865 h 11895865"/>
              <a:gd name="connsiteX3" fmla="*/ 8187600 w 8187600"/>
              <a:gd name="connsiteY3" fmla="*/ 5385291 h 11895865"/>
              <a:gd name="connsiteX4" fmla="*/ 1168023 w 8187600"/>
              <a:gd name="connsiteY4" fmla="*/ 0 h 11895865"/>
              <a:gd name="connsiteX0" fmla="*/ 1439592 w 8187602"/>
              <a:gd name="connsiteY0" fmla="*/ 0 h 13148858"/>
              <a:gd name="connsiteX1" fmla="*/ 2777 w 8187602"/>
              <a:gd name="connsiteY1" fmla="*/ 2291383 h 13148858"/>
              <a:gd name="connsiteX2" fmla="*/ 61673 w 8187602"/>
              <a:gd name="connsiteY2" fmla="*/ 13148858 h 13148858"/>
              <a:gd name="connsiteX3" fmla="*/ 8187602 w 8187602"/>
              <a:gd name="connsiteY3" fmla="*/ 6638284 h 13148858"/>
              <a:gd name="connsiteX4" fmla="*/ 1439592 w 8187602"/>
              <a:gd name="connsiteY4" fmla="*/ 0 h 13148858"/>
              <a:gd name="connsiteX0" fmla="*/ 1375694 w 8187602"/>
              <a:gd name="connsiteY0" fmla="*/ 0 h 13084048"/>
              <a:gd name="connsiteX1" fmla="*/ 2777 w 8187602"/>
              <a:gd name="connsiteY1" fmla="*/ 2226573 h 13084048"/>
              <a:gd name="connsiteX2" fmla="*/ 61673 w 8187602"/>
              <a:gd name="connsiteY2" fmla="*/ 13084048 h 13084048"/>
              <a:gd name="connsiteX3" fmla="*/ 8187602 w 8187602"/>
              <a:gd name="connsiteY3" fmla="*/ 6573474 h 13084048"/>
              <a:gd name="connsiteX4" fmla="*/ 1375694 w 8187602"/>
              <a:gd name="connsiteY4" fmla="*/ 0 h 13084048"/>
              <a:gd name="connsiteX0" fmla="*/ 1375694 w 7932012"/>
              <a:gd name="connsiteY0" fmla="*/ 0 h 13084048"/>
              <a:gd name="connsiteX1" fmla="*/ 2777 w 7932012"/>
              <a:gd name="connsiteY1" fmla="*/ 2226573 h 13084048"/>
              <a:gd name="connsiteX2" fmla="*/ 61673 w 7932012"/>
              <a:gd name="connsiteY2" fmla="*/ 13084048 h 13084048"/>
              <a:gd name="connsiteX3" fmla="*/ 7932012 w 7932012"/>
              <a:gd name="connsiteY3" fmla="*/ 5450101 h 13084048"/>
              <a:gd name="connsiteX4" fmla="*/ 1375694 w 7932012"/>
              <a:gd name="connsiteY4" fmla="*/ 0 h 13084048"/>
              <a:gd name="connsiteX0" fmla="*/ 1345215 w 7901533"/>
              <a:gd name="connsiteY0" fmla="*/ 0 h 13084048"/>
              <a:gd name="connsiteX1" fmla="*/ 4248 w 7901533"/>
              <a:gd name="connsiteY1" fmla="*/ 930374 h 13084048"/>
              <a:gd name="connsiteX2" fmla="*/ 31194 w 7901533"/>
              <a:gd name="connsiteY2" fmla="*/ 13084048 h 13084048"/>
              <a:gd name="connsiteX3" fmla="*/ 7901533 w 7901533"/>
              <a:gd name="connsiteY3" fmla="*/ 5450101 h 13084048"/>
              <a:gd name="connsiteX4" fmla="*/ 1345215 w 7901533"/>
              <a:gd name="connsiteY4" fmla="*/ 0 h 13084048"/>
              <a:gd name="connsiteX0" fmla="*/ 1345215 w 7901533"/>
              <a:gd name="connsiteY0" fmla="*/ 0 h 13084048"/>
              <a:gd name="connsiteX1" fmla="*/ 4247 w 7901533"/>
              <a:gd name="connsiteY1" fmla="*/ 1384044 h 13084048"/>
              <a:gd name="connsiteX2" fmla="*/ 31194 w 7901533"/>
              <a:gd name="connsiteY2" fmla="*/ 13084048 h 13084048"/>
              <a:gd name="connsiteX3" fmla="*/ 7901533 w 7901533"/>
              <a:gd name="connsiteY3" fmla="*/ 5450101 h 13084048"/>
              <a:gd name="connsiteX4" fmla="*/ 1345215 w 7901533"/>
              <a:gd name="connsiteY4" fmla="*/ 0 h 13084048"/>
              <a:gd name="connsiteX0" fmla="*/ 1536119 w 7901533"/>
              <a:gd name="connsiteY0" fmla="*/ 0 h 13300082"/>
              <a:gd name="connsiteX1" fmla="*/ 4247 w 7901533"/>
              <a:gd name="connsiteY1" fmla="*/ 1600078 h 13300082"/>
              <a:gd name="connsiteX2" fmla="*/ 31194 w 7901533"/>
              <a:gd name="connsiteY2" fmla="*/ 13300082 h 13300082"/>
              <a:gd name="connsiteX3" fmla="*/ 7901533 w 7901533"/>
              <a:gd name="connsiteY3" fmla="*/ 5666135 h 13300082"/>
              <a:gd name="connsiteX4" fmla="*/ 1536119 w 7901533"/>
              <a:gd name="connsiteY4" fmla="*/ 0 h 13300082"/>
              <a:gd name="connsiteX0" fmla="*/ 1536119 w 7901533"/>
              <a:gd name="connsiteY0" fmla="*/ 0 h 13300082"/>
              <a:gd name="connsiteX1" fmla="*/ 4247 w 7901533"/>
              <a:gd name="connsiteY1" fmla="*/ 1600078 h 13300082"/>
              <a:gd name="connsiteX2" fmla="*/ 31194 w 7901533"/>
              <a:gd name="connsiteY2" fmla="*/ 13300082 h 13300082"/>
              <a:gd name="connsiteX3" fmla="*/ 1527228 w 7901533"/>
              <a:gd name="connsiteY3" fmla="*/ 11831061 h 13300082"/>
              <a:gd name="connsiteX4" fmla="*/ 7901533 w 7901533"/>
              <a:gd name="connsiteY4" fmla="*/ 5666135 h 13300082"/>
              <a:gd name="connsiteX5" fmla="*/ 1536119 w 7901533"/>
              <a:gd name="connsiteY5" fmla="*/ 0 h 13300082"/>
              <a:gd name="connsiteX0" fmla="*/ 1536119 w 7901533"/>
              <a:gd name="connsiteY0" fmla="*/ 0 h 13300082"/>
              <a:gd name="connsiteX1" fmla="*/ 4247 w 7901533"/>
              <a:gd name="connsiteY1" fmla="*/ 1600078 h 13300082"/>
              <a:gd name="connsiteX2" fmla="*/ 31194 w 7901533"/>
              <a:gd name="connsiteY2" fmla="*/ 13300082 h 13300082"/>
              <a:gd name="connsiteX3" fmla="*/ 1924944 w 7901533"/>
              <a:gd name="connsiteY3" fmla="*/ 11485407 h 13300082"/>
              <a:gd name="connsiteX4" fmla="*/ 7901533 w 7901533"/>
              <a:gd name="connsiteY4" fmla="*/ 5666135 h 13300082"/>
              <a:gd name="connsiteX5" fmla="*/ 1536119 w 7901533"/>
              <a:gd name="connsiteY5" fmla="*/ 0 h 13300082"/>
              <a:gd name="connsiteX0" fmla="*/ 1536119 w 7901533"/>
              <a:gd name="connsiteY0" fmla="*/ 0 h 11507008"/>
              <a:gd name="connsiteX1" fmla="*/ 4247 w 7901533"/>
              <a:gd name="connsiteY1" fmla="*/ 1600078 h 11507008"/>
              <a:gd name="connsiteX2" fmla="*/ 31195 w 7901533"/>
              <a:gd name="connsiteY2" fmla="*/ 11507008 h 11507008"/>
              <a:gd name="connsiteX3" fmla="*/ 1924944 w 7901533"/>
              <a:gd name="connsiteY3" fmla="*/ 11485407 h 11507008"/>
              <a:gd name="connsiteX4" fmla="*/ 7901533 w 7901533"/>
              <a:gd name="connsiteY4" fmla="*/ 5666135 h 11507008"/>
              <a:gd name="connsiteX5" fmla="*/ 1536119 w 7901533"/>
              <a:gd name="connsiteY5" fmla="*/ 0 h 11507008"/>
              <a:gd name="connsiteX0" fmla="*/ 1537643 w 7903057"/>
              <a:gd name="connsiteY0" fmla="*/ 0 h 11528610"/>
              <a:gd name="connsiteX1" fmla="*/ 5771 w 7903057"/>
              <a:gd name="connsiteY1" fmla="*/ 1600078 h 11528610"/>
              <a:gd name="connsiteX2" fmla="*/ 16809 w 7903057"/>
              <a:gd name="connsiteY2" fmla="*/ 11528610 h 11528610"/>
              <a:gd name="connsiteX3" fmla="*/ 1926468 w 7903057"/>
              <a:gd name="connsiteY3" fmla="*/ 11485407 h 11528610"/>
              <a:gd name="connsiteX4" fmla="*/ 7903057 w 7903057"/>
              <a:gd name="connsiteY4" fmla="*/ 5666135 h 11528610"/>
              <a:gd name="connsiteX5" fmla="*/ 1537643 w 7903057"/>
              <a:gd name="connsiteY5" fmla="*/ 0 h 11528610"/>
              <a:gd name="connsiteX0" fmla="*/ 1537643 w 7520648"/>
              <a:gd name="connsiteY0" fmla="*/ 0 h 11528610"/>
              <a:gd name="connsiteX1" fmla="*/ 5771 w 7520648"/>
              <a:gd name="connsiteY1" fmla="*/ 1600078 h 11528610"/>
              <a:gd name="connsiteX2" fmla="*/ 16809 w 7520648"/>
              <a:gd name="connsiteY2" fmla="*/ 11528610 h 11528610"/>
              <a:gd name="connsiteX3" fmla="*/ 1926468 w 7520648"/>
              <a:gd name="connsiteY3" fmla="*/ 11485407 h 11528610"/>
              <a:gd name="connsiteX4" fmla="*/ 7520648 w 7520648"/>
              <a:gd name="connsiteY4" fmla="*/ 6493078 h 11528610"/>
              <a:gd name="connsiteX5" fmla="*/ 1537643 w 7520648"/>
              <a:gd name="connsiteY5" fmla="*/ 0 h 11528610"/>
              <a:gd name="connsiteX0" fmla="*/ 1537643 w 7520648"/>
              <a:gd name="connsiteY0" fmla="*/ 0 h 11528610"/>
              <a:gd name="connsiteX1" fmla="*/ 5771 w 7520648"/>
              <a:gd name="connsiteY1" fmla="*/ 1600078 h 11528610"/>
              <a:gd name="connsiteX2" fmla="*/ 16809 w 7520648"/>
              <a:gd name="connsiteY2" fmla="*/ 11528610 h 11528610"/>
              <a:gd name="connsiteX3" fmla="*/ 2825131 w 7520648"/>
              <a:gd name="connsiteY3" fmla="*/ 11514941 h 11528610"/>
              <a:gd name="connsiteX4" fmla="*/ 7520648 w 7520648"/>
              <a:gd name="connsiteY4" fmla="*/ 6493078 h 11528610"/>
              <a:gd name="connsiteX5" fmla="*/ 1537643 w 7520648"/>
              <a:gd name="connsiteY5" fmla="*/ 0 h 11528610"/>
              <a:gd name="connsiteX0" fmla="*/ 1537643 w 7520648"/>
              <a:gd name="connsiteY0" fmla="*/ 0 h 11544476"/>
              <a:gd name="connsiteX1" fmla="*/ 5771 w 7520648"/>
              <a:gd name="connsiteY1" fmla="*/ 1600078 h 11544476"/>
              <a:gd name="connsiteX2" fmla="*/ 16809 w 7520648"/>
              <a:gd name="connsiteY2" fmla="*/ 11528610 h 11544476"/>
              <a:gd name="connsiteX3" fmla="*/ 3417866 w 7520648"/>
              <a:gd name="connsiteY3" fmla="*/ 11544476 h 11544476"/>
              <a:gd name="connsiteX4" fmla="*/ 7520648 w 7520648"/>
              <a:gd name="connsiteY4" fmla="*/ 6493078 h 11544476"/>
              <a:gd name="connsiteX5" fmla="*/ 1537643 w 7520648"/>
              <a:gd name="connsiteY5" fmla="*/ 0 h 11544476"/>
              <a:gd name="connsiteX0" fmla="*/ 1422920 w 7520648"/>
              <a:gd name="connsiteY0" fmla="*/ 0 h 11574010"/>
              <a:gd name="connsiteX1" fmla="*/ 5771 w 7520648"/>
              <a:gd name="connsiteY1" fmla="*/ 1629612 h 11574010"/>
              <a:gd name="connsiteX2" fmla="*/ 16809 w 7520648"/>
              <a:gd name="connsiteY2" fmla="*/ 11558144 h 11574010"/>
              <a:gd name="connsiteX3" fmla="*/ 3417866 w 7520648"/>
              <a:gd name="connsiteY3" fmla="*/ 11574010 h 11574010"/>
              <a:gd name="connsiteX4" fmla="*/ 7520648 w 7520648"/>
              <a:gd name="connsiteY4" fmla="*/ 6522612 h 11574010"/>
              <a:gd name="connsiteX5" fmla="*/ 1422920 w 7520648"/>
              <a:gd name="connsiteY5" fmla="*/ 0 h 11574010"/>
              <a:gd name="connsiteX0" fmla="*/ 1408182 w 7505910"/>
              <a:gd name="connsiteY0" fmla="*/ 0 h 11574010"/>
              <a:gd name="connsiteX1" fmla="*/ 10153 w 7505910"/>
              <a:gd name="connsiteY1" fmla="*/ 1806814 h 11574010"/>
              <a:gd name="connsiteX2" fmla="*/ 2071 w 7505910"/>
              <a:gd name="connsiteY2" fmla="*/ 11558144 h 11574010"/>
              <a:gd name="connsiteX3" fmla="*/ 3403128 w 7505910"/>
              <a:gd name="connsiteY3" fmla="*/ 11574010 h 11574010"/>
              <a:gd name="connsiteX4" fmla="*/ 7505910 w 7505910"/>
              <a:gd name="connsiteY4" fmla="*/ 6522612 h 11574010"/>
              <a:gd name="connsiteX5" fmla="*/ 1408182 w 7505910"/>
              <a:gd name="connsiteY5" fmla="*/ 0 h 11574010"/>
              <a:gd name="connsiteX0" fmla="*/ 1408182 w 7741743"/>
              <a:gd name="connsiteY0" fmla="*/ 0 h 11574010"/>
              <a:gd name="connsiteX1" fmla="*/ 10153 w 7741743"/>
              <a:gd name="connsiteY1" fmla="*/ 1806814 h 11574010"/>
              <a:gd name="connsiteX2" fmla="*/ 2071 w 7741743"/>
              <a:gd name="connsiteY2" fmla="*/ 11558144 h 11574010"/>
              <a:gd name="connsiteX3" fmla="*/ 3403128 w 7741743"/>
              <a:gd name="connsiteY3" fmla="*/ 11574010 h 11574010"/>
              <a:gd name="connsiteX4" fmla="*/ 7741743 w 7741743"/>
              <a:gd name="connsiteY4" fmla="*/ 5434114 h 11574010"/>
              <a:gd name="connsiteX5" fmla="*/ 1408182 w 7741743"/>
              <a:gd name="connsiteY5" fmla="*/ 0 h 11574010"/>
              <a:gd name="connsiteX0" fmla="*/ 1323955 w 7741743"/>
              <a:gd name="connsiteY0" fmla="*/ 0 h 12308746"/>
              <a:gd name="connsiteX1" fmla="*/ 10153 w 7741743"/>
              <a:gd name="connsiteY1" fmla="*/ 2541550 h 12308746"/>
              <a:gd name="connsiteX2" fmla="*/ 2071 w 7741743"/>
              <a:gd name="connsiteY2" fmla="*/ 12292880 h 12308746"/>
              <a:gd name="connsiteX3" fmla="*/ 3403128 w 7741743"/>
              <a:gd name="connsiteY3" fmla="*/ 12308746 h 12308746"/>
              <a:gd name="connsiteX4" fmla="*/ 7741743 w 7741743"/>
              <a:gd name="connsiteY4" fmla="*/ 6168850 h 12308746"/>
              <a:gd name="connsiteX5" fmla="*/ 1323955 w 7741743"/>
              <a:gd name="connsiteY5" fmla="*/ 0 h 12308746"/>
              <a:gd name="connsiteX0" fmla="*/ 1323955 w 7741743"/>
              <a:gd name="connsiteY0" fmla="*/ 0 h 12390381"/>
              <a:gd name="connsiteX1" fmla="*/ 10153 w 7741743"/>
              <a:gd name="connsiteY1" fmla="*/ 2623185 h 12390381"/>
              <a:gd name="connsiteX2" fmla="*/ 2071 w 7741743"/>
              <a:gd name="connsiteY2" fmla="*/ 12374515 h 12390381"/>
              <a:gd name="connsiteX3" fmla="*/ 3403128 w 7741743"/>
              <a:gd name="connsiteY3" fmla="*/ 12390381 h 12390381"/>
              <a:gd name="connsiteX4" fmla="*/ 7741743 w 7741743"/>
              <a:gd name="connsiteY4" fmla="*/ 6250485 h 12390381"/>
              <a:gd name="connsiteX5" fmla="*/ 1323955 w 7741743"/>
              <a:gd name="connsiteY5" fmla="*/ 0 h 12390381"/>
              <a:gd name="connsiteX0" fmla="*/ 1321884 w 7739672"/>
              <a:gd name="connsiteY0" fmla="*/ 0 h 12390381"/>
              <a:gd name="connsiteX1" fmla="*/ 41773 w 7739672"/>
              <a:gd name="connsiteY1" fmla="*/ 1888448 h 12390381"/>
              <a:gd name="connsiteX2" fmla="*/ 0 w 7739672"/>
              <a:gd name="connsiteY2" fmla="*/ 12374515 h 12390381"/>
              <a:gd name="connsiteX3" fmla="*/ 3401057 w 7739672"/>
              <a:gd name="connsiteY3" fmla="*/ 12390381 h 12390381"/>
              <a:gd name="connsiteX4" fmla="*/ 7739672 w 7739672"/>
              <a:gd name="connsiteY4" fmla="*/ 6250485 h 12390381"/>
              <a:gd name="connsiteX5" fmla="*/ 1321884 w 7739672"/>
              <a:gd name="connsiteY5" fmla="*/ 0 h 12390381"/>
              <a:gd name="connsiteX0" fmla="*/ 1323954 w 7741742"/>
              <a:gd name="connsiteY0" fmla="*/ 0 h 12390381"/>
              <a:gd name="connsiteX1" fmla="*/ 10153 w 7741742"/>
              <a:gd name="connsiteY1" fmla="*/ 1643534 h 12390381"/>
              <a:gd name="connsiteX2" fmla="*/ 2070 w 7741742"/>
              <a:gd name="connsiteY2" fmla="*/ 12374515 h 12390381"/>
              <a:gd name="connsiteX3" fmla="*/ 3403127 w 7741742"/>
              <a:gd name="connsiteY3" fmla="*/ 12390381 h 12390381"/>
              <a:gd name="connsiteX4" fmla="*/ 7741742 w 7741742"/>
              <a:gd name="connsiteY4" fmla="*/ 6250485 h 12390381"/>
              <a:gd name="connsiteX5" fmla="*/ 1323954 w 7741742"/>
              <a:gd name="connsiteY5" fmla="*/ 0 h 123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41742" h="12390381">
                <a:moveTo>
                  <a:pt x="1323954" y="0"/>
                </a:moveTo>
                <a:lnTo>
                  <a:pt x="10153" y="1643534"/>
                </a:lnTo>
                <a:cubicBezTo>
                  <a:pt x="-8322" y="2254735"/>
                  <a:pt x="4570" y="6880967"/>
                  <a:pt x="2070" y="12374515"/>
                </a:cubicBezTo>
                <a:lnTo>
                  <a:pt x="3403127" y="12390381"/>
                </a:lnTo>
                <a:lnTo>
                  <a:pt x="7741742" y="6250485"/>
                </a:lnTo>
                <a:lnTo>
                  <a:pt x="1323954" y="0"/>
                </a:lnTo>
                <a:close/>
              </a:path>
            </a:pathLst>
          </a:custGeom>
          <a:solidFill>
            <a:srgbClr val="A470BB">
              <a:alpha val="90000"/>
            </a:srgbClr>
          </a:solidFill>
        </p:spPr>
        <p:txBody>
          <a:bodyPr wrap="square" lIns="0" tIns="0" rIns="0" bIns="0" rtlCol="0"/>
          <a:lstStyle/>
          <a:p>
            <a:r>
              <a:rPr lang="en-AU">
                <a:latin typeface="Arial" panose="020B0604020202020204" pitchFamily="34" charset="0"/>
              </a:rPr>
              <a:t>A</a:t>
            </a:r>
            <a:endParaRPr>
              <a:latin typeface="Arial" panose="020B0604020202020204" pitchFamily="34" charset="0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6E83E46B-EB3B-1AD2-CD5B-C41F38D159D7}"/>
              </a:ext>
            </a:extLst>
          </p:cNvPr>
          <p:cNvSpPr/>
          <p:nvPr userDrawn="1"/>
        </p:nvSpPr>
        <p:spPr>
          <a:xfrm>
            <a:off x="7581418" y="2239901"/>
            <a:ext cx="3963329" cy="2515500"/>
          </a:xfrm>
          <a:custGeom>
            <a:avLst/>
            <a:gdLst/>
            <a:ahLst/>
            <a:cxnLst/>
            <a:rect l="l" t="t" r="r" b="b"/>
            <a:pathLst>
              <a:path w="7023100" h="5385434">
                <a:moveTo>
                  <a:pt x="6209423" y="0"/>
                </a:moveTo>
                <a:lnTo>
                  <a:pt x="0" y="0"/>
                </a:lnTo>
                <a:lnTo>
                  <a:pt x="0" y="4571703"/>
                </a:lnTo>
                <a:lnTo>
                  <a:pt x="1381" y="4619507"/>
                </a:lnTo>
                <a:lnTo>
                  <a:pt x="5473" y="4666584"/>
                </a:lnTo>
                <a:lnTo>
                  <a:pt x="12200" y="4712857"/>
                </a:lnTo>
                <a:lnTo>
                  <a:pt x="21487" y="4758250"/>
                </a:lnTo>
                <a:lnTo>
                  <a:pt x="33255" y="4802686"/>
                </a:lnTo>
                <a:lnTo>
                  <a:pt x="47430" y="4846091"/>
                </a:lnTo>
                <a:lnTo>
                  <a:pt x="63935" y="4888386"/>
                </a:lnTo>
                <a:lnTo>
                  <a:pt x="82693" y="4929496"/>
                </a:lnTo>
                <a:lnTo>
                  <a:pt x="103628" y="4969345"/>
                </a:lnTo>
                <a:lnTo>
                  <a:pt x="126664" y="5007856"/>
                </a:lnTo>
                <a:lnTo>
                  <a:pt x="151725" y="5044952"/>
                </a:lnTo>
                <a:lnTo>
                  <a:pt x="178734" y="5080559"/>
                </a:lnTo>
                <a:lnTo>
                  <a:pt x="207615" y="5114598"/>
                </a:lnTo>
                <a:lnTo>
                  <a:pt x="238292" y="5146995"/>
                </a:lnTo>
                <a:lnTo>
                  <a:pt x="270688" y="5177672"/>
                </a:lnTo>
                <a:lnTo>
                  <a:pt x="304728" y="5206553"/>
                </a:lnTo>
                <a:lnTo>
                  <a:pt x="340334" y="5233563"/>
                </a:lnTo>
                <a:lnTo>
                  <a:pt x="377430" y="5258624"/>
                </a:lnTo>
                <a:lnTo>
                  <a:pt x="415941" y="5281660"/>
                </a:lnTo>
                <a:lnTo>
                  <a:pt x="455790" y="5302596"/>
                </a:lnTo>
                <a:lnTo>
                  <a:pt x="496900" y="5321354"/>
                </a:lnTo>
                <a:lnTo>
                  <a:pt x="539196" y="5337859"/>
                </a:lnTo>
                <a:lnTo>
                  <a:pt x="582600" y="5352034"/>
                </a:lnTo>
                <a:lnTo>
                  <a:pt x="627038" y="5363803"/>
                </a:lnTo>
                <a:lnTo>
                  <a:pt x="672431" y="5373090"/>
                </a:lnTo>
                <a:lnTo>
                  <a:pt x="718705" y="5379817"/>
                </a:lnTo>
                <a:lnTo>
                  <a:pt x="765782" y="5383910"/>
                </a:lnTo>
                <a:lnTo>
                  <a:pt x="813587" y="5385291"/>
                </a:lnTo>
                <a:lnTo>
                  <a:pt x="7023011" y="5385291"/>
                </a:lnTo>
                <a:lnTo>
                  <a:pt x="7023011" y="813587"/>
                </a:lnTo>
                <a:lnTo>
                  <a:pt x="7021630" y="765783"/>
                </a:lnTo>
                <a:lnTo>
                  <a:pt x="7017537" y="718707"/>
                </a:lnTo>
                <a:lnTo>
                  <a:pt x="7010810" y="672434"/>
                </a:lnTo>
                <a:lnTo>
                  <a:pt x="7001524" y="627041"/>
                </a:lnTo>
                <a:lnTo>
                  <a:pt x="6989755" y="582604"/>
                </a:lnTo>
                <a:lnTo>
                  <a:pt x="6975580" y="539200"/>
                </a:lnTo>
                <a:lnTo>
                  <a:pt x="6959076" y="496905"/>
                </a:lnTo>
                <a:lnTo>
                  <a:pt x="6940318" y="455794"/>
                </a:lnTo>
                <a:lnTo>
                  <a:pt x="6919382" y="415946"/>
                </a:lnTo>
                <a:lnTo>
                  <a:pt x="6896346" y="377435"/>
                </a:lnTo>
                <a:lnTo>
                  <a:pt x="6871285" y="340338"/>
                </a:lnTo>
                <a:lnTo>
                  <a:pt x="6844276" y="304732"/>
                </a:lnTo>
                <a:lnTo>
                  <a:pt x="6815395" y="270692"/>
                </a:lnTo>
                <a:lnTo>
                  <a:pt x="6784718" y="238296"/>
                </a:lnTo>
                <a:lnTo>
                  <a:pt x="6752322" y="207619"/>
                </a:lnTo>
                <a:lnTo>
                  <a:pt x="6718283" y="178737"/>
                </a:lnTo>
                <a:lnTo>
                  <a:pt x="6682677" y="151728"/>
                </a:lnTo>
                <a:lnTo>
                  <a:pt x="6645580" y="126667"/>
                </a:lnTo>
                <a:lnTo>
                  <a:pt x="6607069" y="103630"/>
                </a:lnTo>
                <a:lnTo>
                  <a:pt x="6567220" y="82694"/>
                </a:lnTo>
                <a:lnTo>
                  <a:pt x="6526110" y="63936"/>
                </a:lnTo>
                <a:lnTo>
                  <a:pt x="6483815" y="47431"/>
                </a:lnTo>
                <a:lnTo>
                  <a:pt x="6440410" y="33256"/>
                </a:lnTo>
                <a:lnTo>
                  <a:pt x="6395973" y="21487"/>
                </a:lnTo>
                <a:lnTo>
                  <a:pt x="6350579" y="12201"/>
                </a:lnTo>
                <a:lnTo>
                  <a:pt x="6304305" y="5473"/>
                </a:lnTo>
                <a:lnTo>
                  <a:pt x="6257228" y="1381"/>
                </a:lnTo>
                <a:lnTo>
                  <a:pt x="6209423" y="0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D6A55AF-27FA-9B5C-23AC-312A1C92636A}"/>
              </a:ext>
            </a:extLst>
          </p:cNvPr>
          <p:cNvSpPr/>
          <p:nvPr userDrawn="1"/>
        </p:nvSpPr>
        <p:spPr>
          <a:xfrm>
            <a:off x="9455" y="-1"/>
            <a:ext cx="2953878" cy="68580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100000">
                <a:srgbClr val="000000">
                  <a:alpha val="35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9E6CD83-7C19-B69B-C910-991EBE74BC1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36336" y="250423"/>
            <a:ext cx="2167506" cy="935752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B919F6C-1888-A31F-6476-C7945F5541A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87805" y="2677215"/>
            <a:ext cx="3153726" cy="165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050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BB325-863C-C1DB-1E68-28429D5992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119803"/>
            <a:ext cx="10515600" cy="2852737"/>
          </a:xfrm>
        </p:spPr>
        <p:txBody>
          <a:bodyPr lIns="0" bIns="0" anchor="b">
            <a:normAutofit/>
          </a:bodyPr>
          <a:lstStyle>
            <a:lvl1pPr>
              <a:defRPr sz="5400" b="1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GB"/>
              <a:t>Title Here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AB1012-20ED-8FC8-1FE2-83F4138A7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38010"/>
            <a:ext cx="10515600" cy="1500187"/>
          </a:xfrm>
        </p:spPr>
        <p:txBody>
          <a:bodyPr lIns="0" tIns="0" rIns="36000" bIns="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None/>
              <a:defRPr sz="2400" b="1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A9D34B-C6A8-7E44-D4F6-E741FA1673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024376" y="393192"/>
            <a:ext cx="2803065" cy="41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027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BB325-863C-C1DB-1E68-28429D5992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119803"/>
            <a:ext cx="10515600" cy="2852737"/>
          </a:xfrm>
        </p:spPr>
        <p:txBody>
          <a:bodyPr lIns="0" bIns="0" anchor="b">
            <a:normAutofit/>
          </a:bodyPr>
          <a:lstStyle>
            <a:lvl1pPr>
              <a:defRPr sz="5400" b="1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GB"/>
              <a:t>Title Here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AB1012-20ED-8FC8-1FE2-83F4138A7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238010"/>
            <a:ext cx="10515600" cy="1500187"/>
          </a:xfrm>
        </p:spPr>
        <p:txBody>
          <a:bodyPr lIns="0" tIns="0" rIns="36000" bIns="36000"/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None/>
              <a:defRPr sz="2400" b="1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8602D1-52D0-B3E6-5983-83CE69C6B8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024376" y="393192"/>
            <a:ext cx="2803065" cy="41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3661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miling girl stands inside her classroom with a few wooden school desks visible in the background.">
            <a:extLst>
              <a:ext uri="{FF2B5EF4-FFF2-40B4-BE49-F238E27FC236}">
                <a16:creationId xmlns:a16="http://schemas.microsoft.com/office/drawing/2014/main" id="{7D1AFCCC-9310-857B-BC43-F142D6BDD66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6" name="object 4">
            <a:extLst>
              <a:ext uri="{FF2B5EF4-FFF2-40B4-BE49-F238E27FC236}">
                <a16:creationId xmlns:a16="http://schemas.microsoft.com/office/drawing/2014/main" id="{899EDA78-43DA-168D-210A-D68893618A43}"/>
              </a:ext>
            </a:extLst>
          </p:cNvPr>
          <p:cNvSpPr/>
          <p:nvPr userDrawn="1"/>
        </p:nvSpPr>
        <p:spPr>
          <a:xfrm>
            <a:off x="0" y="1385228"/>
            <a:ext cx="5058282" cy="5472772"/>
          </a:xfrm>
          <a:custGeom>
            <a:avLst/>
            <a:gdLst/>
            <a:ahLst/>
            <a:cxnLst/>
            <a:rect l="l" t="t" r="r" b="b"/>
            <a:pathLst>
              <a:path w="8942705" h="9675495">
                <a:moveTo>
                  <a:pt x="1922559" y="0"/>
                </a:moveTo>
                <a:lnTo>
                  <a:pt x="0" y="1590234"/>
                </a:lnTo>
                <a:lnTo>
                  <a:pt x="0" y="9675098"/>
                </a:lnTo>
                <a:lnTo>
                  <a:pt x="3586005" y="9675098"/>
                </a:lnTo>
                <a:lnTo>
                  <a:pt x="8942136" y="5385291"/>
                </a:lnTo>
                <a:lnTo>
                  <a:pt x="1922559" y="0"/>
                </a:lnTo>
                <a:close/>
              </a:path>
            </a:pathLst>
          </a:custGeom>
          <a:solidFill>
            <a:srgbClr val="A470BB">
              <a:alpha val="90000"/>
            </a:srgbClr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</a:endParaRPr>
          </a:p>
        </p:txBody>
      </p:sp>
      <p:sp>
        <p:nvSpPr>
          <p:cNvPr id="27" name="object 5">
            <a:extLst>
              <a:ext uri="{FF2B5EF4-FFF2-40B4-BE49-F238E27FC236}">
                <a16:creationId xmlns:a16="http://schemas.microsoft.com/office/drawing/2014/main" id="{7D44D33E-4120-335B-6A6D-D6E5C6352B98}"/>
              </a:ext>
            </a:extLst>
          </p:cNvPr>
          <p:cNvSpPr/>
          <p:nvPr userDrawn="1"/>
        </p:nvSpPr>
        <p:spPr>
          <a:xfrm>
            <a:off x="1088426" y="1393998"/>
            <a:ext cx="3968126" cy="3042828"/>
          </a:xfrm>
          <a:custGeom>
            <a:avLst/>
            <a:gdLst/>
            <a:ahLst/>
            <a:cxnLst/>
            <a:rect l="l" t="t" r="r" b="b"/>
            <a:pathLst>
              <a:path w="7023100" h="5385434">
                <a:moveTo>
                  <a:pt x="6209423" y="0"/>
                </a:moveTo>
                <a:lnTo>
                  <a:pt x="0" y="0"/>
                </a:lnTo>
                <a:lnTo>
                  <a:pt x="0" y="4571703"/>
                </a:lnTo>
                <a:lnTo>
                  <a:pt x="1381" y="4619507"/>
                </a:lnTo>
                <a:lnTo>
                  <a:pt x="5473" y="4666584"/>
                </a:lnTo>
                <a:lnTo>
                  <a:pt x="12200" y="4712857"/>
                </a:lnTo>
                <a:lnTo>
                  <a:pt x="21487" y="4758250"/>
                </a:lnTo>
                <a:lnTo>
                  <a:pt x="33255" y="4802686"/>
                </a:lnTo>
                <a:lnTo>
                  <a:pt x="47430" y="4846091"/>
                </a:lnTo>
                <a:lnTo>
                  <a:pt x="63935" y="4888386"/>
                </a:lnTo>
                <a:lnTo>
                  <a:pt x="82693" y="4929496"/>
                </a:lnTo>
                <a:lnTo>
                  <a:pt x="103628" y="4969345"/>
                </a:lnTo>
                <a:lnTo>
                  <a:pt x="126664" y="5007856"/>
                </a:lnTo>
                <a:lnTo>
                  <a:pt x="151725" y="5044952"/>
                </a:lnTo>
                <a:lnTo>
                  <a:pt x="178734" y="5080559"/>
                </a:lnTo>
                <a:lnTo>
                  <a:pt x="207615" y="5114598"/>
                </a:lnTo>
                <a:lnTo>
                  <a:pt x="238292" y="5146995"/>
                </a:lnTo>
                <a:lnTo>
                  <a:pt x="270688" y="5177672"/>
                </a:lnTo>
                <a:lnTo>
                  <a:pt x="304728" y="5206553"/>
                </a:lnTo>
                <a:lnTo>
                  <a:pt x="340334" y="5233563"/>
                </a:lnTo>
                <a:lnTo>
                  <a:pt x="377430" y="5258624"/>
                </a:lnTo>
                <a:lnTo>
                  <a:pt x="415941" y="5281660"/>
                </a:lnTo>
                <a:lnTo>
                  <a:pt x="455790" y="5302596"/>
                </a:lnTo>
                <a:lnTo>
                  <a:pt x="496900" y="5321354"/>
                </a:lnTo>
                <a:lnTo>
                  <a:pt x="539196" y="5337859"/>
                </a:lnTo>
                <a:lnTo>
                  <a:pt x="582600" y="5352034"/>
                </a:lnTo>
                <a:lnTo>
                  <a:pt x="627038" y="5363803"/>
                </a:lnTo>
                <a:lnTo>
                  <a:pt x="672431" y="5373090"/>
                </a:lnTo>
                <a:lnTo>
                  <a:pt x="718705" y="5379817"/>
                </a:lnTo>
                <a:lnTo>
                  <a:pt x="765782" y="5383910"/>
                </a:lnTo>
                <a:lnTo>
                  <a:pt x="813587" y="5385291"/>
                </a:lnTo>
                <a:lnTo>
                  <a:pt x="7023011" y="5385291"/>
                </a:lnTo>
                <a:lnTo>
                  <a:pt x="7023011" y="813587"/>
                </a:lnTo>
                <a:lnTo>
                  <a:pt x="7021630" y="765783"/>
                </a:lnTo>
                <a:lnTo>
                  <a:pt x="7017537" y="718707"/>
                </a:lnTo>
                <a:lnTo>
                  <a:pt x="7010810" y="672434"/>
                </a:lnTo>
                <a:lnTo>
                  <a:pt x="7001524" y="627041"/>
                </a:lnTo>
                <a:lnTo>
                  <a:pt x="6989755" y="582604"/>
                </a:lnTo>
                <a:lnTo>
                  <a:pt x="6975580" y="539200"/>
                </a:lnTo>
                <a:lnTo>
                  <a:pt x="6959076" y="496905"/>
                </a:lnTo>
                <a:lnTo>
                  <a:pt x="6940318" y="455794"/>
                </a:lnTo>
                <a:lnTo>
                  <a:pt x="6919382" y="415946"/>
                </a:lnTo>
                <a:lnTo>
                  <a:pt x="6896346" y="377435"/>
                </a:lnTo>
                <a:lnTo>
                  <a:pt x="6871285" y="340338"/>
                </a:lnTo>
                <a:lnTo>
                  <a:pt x="6844276" y="304732"/>
                </a:lnTo>
                <a:lnTo>
                  <a:pt x="6815395" y="270692"/>
                </a:lnTo>
                <a:lnTo>
                  <a:pt x="6784718" y="238296"/>
                </a:lnTo>
                <a:lnTo>
                  <a:pt x="6752322" y="207619"/>
                </a:lnTo>
                <a:lnTo>
                  <a:pt x="6718283" y="178737"/>
                </a:lnTo>
                <a:lnTo>
                  <a:pt x="6682677" y="151728"/>
                </a:lnTo>
                <a:lnTo>
                  <a:pt x="6645580" y="126667"/>
                </a:lnTo>
                <a:lnTo>
                  <a:pt x="6607069" y="103630"/>
                </a:lnTo>
                <a:lnTo>
                  <a:pt x="6567220" y="82694"/>
                </a:lnTo>
                <a:lnTo>
                  <a:pt x="6526110" y="63936"/>
                </a:lnTo>
                <a:lnTo>
                  <a:pt x="6483815" y="47431"/>
                </a:lnTo>
                <a:lnTo>
                  <a:pt x="6440410" y="33256"/>
                </a:lnTo>
                <a:lnTo>
                  <a:pt x="6395973" y="21487"/>
                </a:lnTo>
                <a:lnTo>
                  <a:pt x="6350579" y="12201"/>
                </a:lnTo>
                <a:lnTo>
                  <a:pt x="6304305" y="5473"/>
                </a:lnTo>
                <a:lnTo>
                  <a:pt x="6257228" y="1381"/>
                </a:lnTo>
                <a:lnTo>
                  <a:pt x="6209423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6478E2-C9CA-2BE5-5850-3E7C386CAA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2111" y="1736203"/>
            <a:ext cx="3287211" cy="1441972"/>
          </a:xfrm>
        </p:spPr>
        <p:txBody>
          <a:bodyPr anchor="ctr" anchorCtr="0">
            <a:normAutofit/>
          </a:bodyPr>
          <a:lstStyle>
            <a:lvl1pPr>
              <a:defRPr sz="4800" b="1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GB"/>
              <a:t>XXX’s Story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79CE7-5758-F328-BA09-0B23671F0EB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412111" y="3455043"/>
            <a:ext cx="3287211" cy="460094"/>
          </a:xfr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Country</a:t>
            </a:r>
          </a:p>
        </p:txBody>
      </p:sp>
      <p:sp>
        <p:nvSpPr>
          <p:cNvPr id="28" name="Text Placeholder 3">
            <a:extLst>
              <a:ext uri="{FF2B5EF4-FFF2-40B4-BE49-F238E27FC236}">
                <a16:creationId xmlns:a16="http://schemas.microsoft.com/office/drawing/2014/main" id="{5267EFD7-8A51-5404-156E-93E6D72BB53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6873799" y="6303502"/>
            <a:ext cx="4953642" cy="355600"/>
          </a:xfrm>
        </p:spPr>
        <p:txBody>
          <a:bodyPr lIns="0" tIns="0" bIns="0" anchor="b" anchorCtr="0">
            <a:normAutofit/>
          </a:bodyPr>
          <a:lstStyle>
            <a:lvl1pPr marL="0" indent="0" algn="r">
              <a:buNone/>
              <a:defRPr sz="105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Image caption here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B54B4A-19DD-BAE1-B7E0-38B28796D01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024376" y="393192"/>
            <a:ext cx="2803065" cy="41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267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y slide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B5AD8-F820-E6A3-1CFE-4424BE9819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331" y="274511"/>
            <a:ext cx="11171580" cy="688788"/>
          </a:xfrm>
        </p:spPr>
        <p:txBody>
          <a:bodyPr lIns="0" bIns="0" anchor="ctr" anchorCtr="0">
            <a:normAutofit/>
          </a:bodyPr>
          <a:lstStyle>
            <a:lvl1pPr>
              <a:defRPr sz="4000" b="1" i="0">
                <a:solidFill>
                  <a:schemeClr val="accent1"/>
                </a:solidFill>
                <a:latin typeface="Arial" panose="020B0604020202020204" pitchFamily="34" charset="0"/>
              </a:defRPr>
            </a:lvl1pPr>
          </a:lstStyle>
          <a:p>
            <a:r>
              <a:rPr lang="en-GB"/>
              <a:t>XXXX’s Story</a:t>
            </a:r>
            <a:endParaRPr lang="en-US"/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77866DD5-540C-1838-6630-5D03D0795716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490331" y="1420938"/>
            <a:ext cx="5798636" cy="4721405"/>
          </a:xfrm>
        </p:spPr>
        <p:txBody>
          <a:bodyPr lIns="0" tIns="0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None/>
              <a:defRPr sz="24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0BBC180A-EB05-1E54-36E8-2EED5136732E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490331" y="983126"/>
            <a:ext cx="5350029" cy="318223"/>
          </a:xfrm>
        </p:spPr>
        <p:txBody>
          <a:bodyPr lIns="0" anchor="ctr">
            <a:noAutofit/>
          </a:bodyPr>
          <a:lstStyle>
            <a:lvl1pPr marL="0" indent="0">
              <a:buNone/>
              <a:defRPr sz="2400" b="1" i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Country</a:t>
            </a:r>
          </a:p>
        </p:txBody>
      </p:sp>
      <p:sp>
        <p:nvSpPr>
          <p:cNvPr id="34" name="Picture Placeholder 17">
            <a:extLst>
              <a:ext uri="{FF2B5EF4-FFF2-40B4-BE49-F238E27FC236}">
                <a16:creationId xmlns:a16="http://schemas.microsoft.com/office/drawing/2014/main" id="{B3BD29CE-FFE3-C447-0481-33F25B575B2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60006" y="1101469"/>
            <a:ext cx="5201904" cy="5040874"/>
          </a:xfrm>
          <a:prstGeom prst="round2DiagRect">
            <a:avLst>
              <a:gd name="adj1" fmla="val 11574"/>
              <a:gd name="adj2" fmla="val 0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573293-5C86-91D4-C2DE-90FC64EE84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0697" y="6276749"/>
            <a:ext cx="2422263" cy="358854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D02E299-1098-504F-67DF-451E9330A8C6}"/>
              </a:ext>
            </a:extLst>
          </p:cNvPr>
          <p:cNvGrpSpPr/>
          <p:nvPr userDrawn="1"/>
        </p:nvGrpSpPr>
        <p:grpSpPr>
          <a:xfrm>
            <a:off x="9374304" y="6418222"/>
            <a:ext cx="2287607" cy="307777"/>
            <a:chOff x="9374304" y="6369362"/>
            <a:chExt cx="2287607" cy="30777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D70124F-AA27-4453-3DC9-F5435F0EF77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74304" y="6400800"/>
              <a:ext cx="276339" cy="27633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A960226-D46D-79B2-C853-4E795B28350A}"/>
                </a:ext>
              </a:extLst>
            </p:cNvPr>
            <p:cNvSpPr txBox="1"/>
            <p:nvPr userDrawn="1"/>
          </p:nvSpPr>
          <p:spPr>
            <a:xfrm>
              <a:off x="9491472" y="6369362"/>
              <a:ext cx="2170439" cy="307777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AU" sz="1400" b="1" spc="-75" err="1">
                  <a:solidFill>
                    <a:srgbClr val="762000"/>
                  </a:solidFill>
                  <a:latin typeface="Arial"/>
                  <a:cs typeface="Arial"/>
                </a:rPr>
                <a:t>projectcompassion.org.au</a:t>
              </a:r>
              <a:endParaRPr lang="en-AU" sz="140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989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y slid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77866DD5-540C-1838-6630-5D03D0795716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490331" y="315764"/>
            <a:ext cx="5798636" cy="5826579"/>
          </a:xfrm>
        </p:spPr>
        <p:txBody>
          <a:bodyPr lIns="0" tIns="0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None/>
              <a:defRPr sz="24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17">
            <a:extLst>
              <a:ext uri="{FF2B5EF4-FFF2-40B4-BE49-F238E27FC236}">
                <a16:creationId xmlns:a16="http://schemas.microsoft.com/office/drawing/2014/main" id="{B3BD29CE-FFE3-C447-0481-33F25B575B2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460006" y="315764"/>
            <a:ext cx="5201904" cy="5826579"/>
          </a:xfrm>
          <a:prstGeom prst="round2DiagRect">
            <a:avLst>
              <a:gd name="adj1" fmla="val 11574"/>
              <a:gd name="adj2" fmla="val 0"/>
            </a:avLst>
          </a:prstGeo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icon to add picture</a:t>
            </a:r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6573293-5C86-91D4-C2DE-90FC64EE848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0697" y="6276749"/>
            <a:ext cx="2422263" cy="35885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3C0DAAF-63BD-0B9B-0944-5D0E71B0B2DB}"/>
              </a:ext>
            </a:extLst>
          </p:cNvPr>
          <p:cNvGrpSpPr/>
          <p:nvPr userDrawn="1"/>
        </p:nvGrpSpPr>
        <p:grpSpPr>
          <a:xfrm>
            <a:off x="9374304" y="6418222"/>
            <a:ext cx="2287607" cy="307777"/>
            <a:chOff x="9374304" y="6369362"/>
            <a:chExt cx="2287607" cy="30777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02766E9-B278-A193-1F5E-E2B170ABAD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74304" y="6400800"/>
              <a:ext cx="276339" cy="276339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46E710D-6664-F45F-57CF-DD2DCF2D7D2F}"/>
                </a:ext>
              </a:extLst>
            </p:cNvPr>
            <p:cNvSpPr txBox="1"/>
            <p:nvPr userDrawn="1"/>
          </p:nvSpPr>
          <p:spPr>
            <a:xfrm>
              <a:off x="9491472" y="6369362"/>
              <a:ext cx="2170439" cy="307777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AU" sz="1400" b="1" spc="-75" err="1">
                  <a:solidFill>
                    <a:srgbClr val="762000"/>
                  </a:solidFill>
                  <a:latin typeface="Arial"/>
                  <a:cs typeface="Arial"/>
                </a:rPr>
                <a:t>projectcompassion.org.au</a:t>
              </a:r>
              <a:endParaRPr lang="en-AU" sz="140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46680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7">
            <a:extLst>
              <a:ext uri="{FF2B5EF4-FFF2-40B4-BE49-F238E27FC236}">
                <a16:creationId xmlns:a16="http://schemas.microsoft.com/office/drawing/2014/main" id="{5DB27CF8-58B1-2E5B-351D-28729D9C84CD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8300" y="6255456"/>
            <a:ext cx="2295957" cy="307850"/>
          </a:xfrm>
          <a:prstGeom prst="rect">
            <a:avLst/>
          </a:prstGeom>
        </p:spPr>
      </p:pic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345B2C7-942F-8F1E-3A34-C63BF86DB55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000" y="4129720"/>
            <a:ext cx="3386671" cy="2264711"/>
          </a:xfrm>
        </p:spPr>
        <p:txBody>
          <a:bodyPr lIns="0" t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en-GB" sz="2400" b="0" dirty="0" smtClean="0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en-GB"/>
              <a:t>Tatum </a:t>
            </a:r>
            <a:r>
              <a:rPr lang="en-GB" err="1"/>
              <a:t>asperit</a:t>
            </a:r>
            <a:r>
              <a:rPr lang="en-GB"/>
              <a:t>, con cores </a:t>
            </a:r>
            <a:r>
              <a:rPr lang="en-GB" err="1"/>
              <a:t>dolor</a:t>
            </a:r>
            <a:r>
              <a:rPr lang="en-GB"/>
              <a:t> </a:t>
            </a:r>
            <a:r>
              <a:rPr lang="en-GB" err="1"/>
              <a:t>senis</a:t>
            </a:r>
            <a:r>
              <a:rPr lang="en-GB"/>
              <a:t> ab </a:t>
            </a:r>
            <a:r>
              <a:rPr lang="en-GB" err="1"/>
              <a:t>imporrunt</a:t>
            </a:r>
            <a:r>
              <a:rPr lang="en-GB"/>
              <a:t> ma nest </a:t>
            </a:r>
            <a:r>
              <a:rPr lang="en-GB" err="1"/>
              <a:t>offictiis</a:t>
            </a:r>
            <a:r>
              <a:rPr lang="en-GB"/>
              <a:t> et </a:t>
            </a:r>
            <a:r>
              <a:rPr lang="en-GB" err="1"/>
              <a:t>adisit</a:t>
            </a:r>
            <a:r>
              <a:rPr lang="en-GB"/>
              <a:t> </a:t>
            </a:r>
            <a:r>
              <a:rPr lang="en-GB" err="1"/>
              <a:t>optaquodis</a:t>
            </a:r>
            <a:r>
              <a:rPr lang="en-GB"/>
              <a:t> </a:t>
            </a:r>
            <a:r>
              <a:rPr lang="en-GB" err="1"/>
              <a:t>sedi</a:t>
            </a:r>
            <a:r>
              <a:rPr lang="en-GB"/>
              <a:t> </a:t>
            </a:r>
            <a:r>
              <a:rPr lang="en-GB" err="1"/>
              <a:t>dolorehento</a:t>
            </a:r>
            <a:r>
              <a:rPr lang="en-GB"/>
              <a:t> </a:t>
            </a:r>
            <a:r>
              <a:rPr lang="en-GB" err="1"/>
              <a:t>expliquo</a:t>
            </a:r>
            <a:r>
              <a:rPr lang="en-GB"/>
              <a:t>.</a:t>
            </a:r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F9205FB9-4A9E-ED08-26D5-0168DE51799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02665" y="4129721"/>
            <a:ext cx="3386671" cy="2264710"/>
          </a:xfrm>
        </p:spPr>
        <p:txBody>
          <a:bodyPr lIns="0" t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en-GB" sz="2400" b="0" dirty="0" smtClean="0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en-GB"/>
              <a:t>Tatum </a:t>
            </a:r>
            <a:r>
              <a:rPr lang="en-GB" err="1"/>
              <a:t>asperit</a:t>
            </a:r>
            <a:r>
              <a:rPr lang="en-GB"/>
              <a:t>, con cores dolor </a:t>
            </a:r>
            <a:r>
              <a:rPr lang="en-GB" err="1"/>
              <a:t>senis</a:t>
            </a:r>
            <a:r>
              <a:rPr lang="en-GB"/>
              <a:t> ab </a:t>
            </a:r>
            <a:r>
              <a:rPr lang="en-GB" err="1"/>
              <a:t>imporrunt</a:t>
            </a:r>
            <a:r>
              <a:rPr lang="en-GB"/>
              <a:t> ma nest </a:t>
            </a:r>
            <a:r>
              <a:rPr lang="en-GB" err="1"/>
              <a:t>offictiis</a:t>
            </a:r>
            <a:r>
              <a:rPr lang="en-GB"/>
              <a:t> et </a:t>
            </a:r>
            <a:r>
              <a:rPr lang="en-GB" err="1"/>
              <a:t>adisit</a:t>
            </a:r>
            <a:r>
              <a:rPr lang="en-GB"/>
              <a:t> </a:t>
            </a:r>
            <a:r>
              <a:rPr lang="en-GB" err="1"/>
              <a:t>optaquodis</a:t>
            </a:r>
            <a:r>
              <a:rPr lang="en-GB"/>
              <a:t> </a:t>
            </a:r>
            <a:r>
              <a:rPr lang="en-GB" err="1"/>
              <a:t>sedi</a:t>
            </a:r>
            <a:r>
              <a:rPr lang="en-GB"/>
              <a:t> </a:t>
            </a:r>
            <a:r>
              <a:rPr lang="en-GB" err="1"/>
              <a:t>dolorehento</a:t>
            </a:r>
            <a:r>
              <a:rPr lang="en-GB"/>
              <a:t> </a:t>
            </a:r>
            <a:r>
              <a:rPr lang="en-GB" err="1"/>
              <a:t>expliquo</a:t>
            </a:r>
            <a:r>
              <a:rPr lang="en-GB"/>
              <a:t>.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C01371A7-7D35-508E-73F9-1976DB913EF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70330" y="4129721"/>
            <a:ext cx="3386671" cy="1702082"/>
          </a:xfrm>
        </p:spPr>
        <p:txBody>
          <a:bodyPr lIns="0" t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en-GB" sz="2400" b="0" dirty="0" smtClean="0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en-GB"/>
              <a:t>Tatum </a:t>
            </a:r>
            <a:r>
              <a:rPr lang="en-GB" err="1"/>
              <a:t>asperit</a:t>
            </a:r>
            <a:r>
              <a:rPr lang="en-GB"/>
              <a:t>, con cores dolor </a:t>
            </a:r>
            <a:r>
              <a:rPr lang="en-GB" err="1"/>
              <a:t>senis</a:t>
            </a:r>
            <a:r>
              <a:rPr lang="en-GB"/>
              <a:t> ab </a:t>
            </a:r>
            <a:r>
              <a:rPr lang="en-GB" err="1"/>
              <a:t>imporrunt</a:t>
            </a:r>
            <a:r>
              <a:rPr lang="en-GB"/>
              <a:t> ma nest </a:t>
            </a:r>
            <a:r>
              <a:rPr lang="en-GB" err="1"/>
              <a:t>offictiis</a:t>
            </a:r>
            <a:r>
              <a:rPr lang="en-GB"/>
              <a:t> et </a:t>
            </a:r>
            <a:r>
              <a:rPr lang="en-GB" err="1"/>
              <a:t>adisit</a:t>
            </a:r>
            <a:r>
              <a:rPr lang="en-GB"/>
              <a:t> </a:t>
            </a:r>
            <a:r>
              <a:rPr lang="en-GB" err="1"/>
              <a:t>optaquodis</a:t>
            </a:r>
            <a:r>
              <a:rPr lang="en-GB"/>
              <a:t> </a:t>
            </a:r>
            <a:r>
              <a:rPr lang="en-GB" err="1"/>
              <a:t>sedi</a:t>
            </a:r>
            <a:r>
              <a:rPr lang="en-GB"/>
              <a:t>.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45CC8A92-3ECE-5A9D-043C-3FF5FA9BE2D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54959" y="1720613"/>
            <a:ext cx="3366708" cy="2264711"/>
          </a:xfrm>
          <a:prstGeom prst="round2Diag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22" name="Picture Placeholder 19">
            <a:extLst>
              <a:ext uri="{FF2B5EF4-FFF2-40B4-BE49-F238E27FC236}">
                <a16:creationId xmlns:a16="http://schemas.microsoft.com/office/drawing/2014/main" id="{CC2616BE-C971-5AE7-E6D2-4D5B7E34777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13408" y="1718782"/>
            <a:ext cx="3366708" cy="2264711"/>
          </a:xfrm>
          <a:prstGeom prst="round2Diag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23" name="Picture Placeholder 19">
            <a:extLst>
              <a:ext uri="{FF2B5EF4-FFF2-40B4-BE49-F238E27FC236}">
                <a16:creationId xmlns:a16="http://schemas.microsoft.com/office/drawing/2014/main" id="{E5BED376-09CE-46C6-8BA2-4403802952F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171857" y="1718782"/>
            <a:ext cx="3366708" cy="2264711"/>
          </a:xfrm>
          <a:prstGeom prst="round2Diag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A584FEE-37E2-2E95-A598-F578471A892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34999" y="610327"/>
            <a:ext cx="10903308" cy="970363"/>
          </a:xfrm>
        </p:spPr>
        <p:txBody>
          <a:bodyPr/>
          <a:lstStyle>
            <a:lvl1pPr marL="0" indent="0">
              <a:buNone/>
              <a:defRPr sz="2426" b="1">
                <a:solidFill>
                  <a:srgbClr val="000000"/>
                </a:solidFill>
              </a:defRPr>
            </a:lvl1pPr>
            <a:lvl2pPr>
              <a:defRPr sz="2426"/>
            </a:lvl2pPr>
            <a:lvl3pPr>
              <a:defRPr sz="2426"/>
            </a:lvl3pPr>
            <a:lvl4pPr>
              <a:defRPr sz="2426"/>
            </a:lvl4pPr>
            <a:lvl5pPr>
              <a:defRPr sz="2426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4187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Image Layou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ject 7">
            <a:extLst>
              <a:ext uri="{FF2B5EF4-FFF2-40B4-BE49-F238E27FC236}">
                <a16:creationId xmlns:a16="http://schemas.microsoft.com/office/drawing/2014/main" id="{5DB27CF8-58B1-2E5B-351D-28729D9C84CD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8300" y="6255456"/>
            <a:ext cx="2295957" cy="307850"/>
          </a:xfrm>
          <a:prstGeom prst="rect">
            <a:avLst/>
          </a:prstGeom>
        </p:spPr>
      </p:pic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C345B2C7-942F-8F1E-3A34-C63BF86DB55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5000" y="4129720"/>
            <a:ext cx="3386671" cy="2264711"/>
          </a:xfrm>
        </p:spPr>
        <p:txBody>
          <a:bodyPr lIns="0" t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en-GB" sz="2400" b="0" dirty="0" smtClean="0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en-GB"/>
              <a:t>Tatum </a:t>
            </a:r>
            <a:r>
              <a:rPr lang="en-GB" err="1"/>
              <a:t>asperit</a:t>
            </a:r>
            <a:r>
              <a:rPr lang="en-GB"/>
              <a:t>, con cores </a:t>
            </a:r>
            <a:r>
              <a:rPr lang="en-GB" err="1"/>
              <a:t>dolor</a:t>
            </a:r>
            <a:r>
              <a:rPr lang="en-GB"/>
              <a:t> </a:t>
            </a:r>
            <a:r>
              <a:rPr lang="en-GB" err="1"/>
              <a:t>senis</a:t>
            </a:r>
            <a:r>
              <a:rPr lang="en-GB"/>
              <a:t> ab </a:t>
            </a:r>
            <a:r>
              <a:rPr lang="en-GB" err="1"/>
              <a:t>imporrunt</a:t>
            </a:r>
            <a:r>
              <a:rPr lang="en-GB"/>
              <a:t> ma nest </a:t>
            </a:r>
            <a:r>
              <a:rPr lang="en-GB" err="1"/>
              <a:t>offictiis</a:t>
            </a:r>
            <a:r>
              <a:rPr lang="en-GB"/>
              <a:t> et </a:t>
            </a:r>
            <a:r>
              <a:rPr lang="en-GB" err="1"/>
              <a:t>adisit</a:t>
            </a:r>
            <a:r>
              <a:rPr lang="en-GB"/>
              <a:t> </a:t>
            </a:r>
            <a:r>
              <a:rPr lang="en-GB" err="1"/>
              <a:t>optaquodis</a:t>
            </a:r>
            <a:r>
              <a:rPr lang="en-GB"/>
              <a:t> </a:t>
            </a:r>
            <a:r>
              <a:rPr lang="en-GB" err="1"/>
              <a:t>sedi</a:t>
            </a:r>
            <a:r>
              <a:rPr lang="en-GB"/>
              <a:t> </a:t>
            </a:r>
            <a:r>
              <a:rPr lang="en-GB" err="1"/>
              <a:t>dolorehento</a:t>
            </a:r>
            <a:r>
              <a:rPr lang="en-GB"/>
              <a:t> </a:t>
            </a:r>
            <a:r>
              <a:rPr lang="en-GB" err="1"/>
              <a:t>expliquo</a:t>
            </a:r>
            <a:r>
              <a:rPr lang="en-GB"/>
              <a:t>.</a:t>
            </a:r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F9205FB9-4A9E-ED08-26D5-0168DE51799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402665" y="4129721"/>
            <a:ext cx="3386671" cy="2264710"/>
          </a:xfrm>
        </p:spPr>
        <p:txBody>
          <a:bodyPr lIns="0" t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en-GB" sz="2400" b="0" dirty="0" smtClean="0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en-GB"/>
              <a:t>Tatum </a:t>
            </a:r>
            <a:r>
              <a:rPr lang="en-GB" err="1"/>
              <a:t>asperit</a:t>
            </a:r>
            <a:r>
              <a:rPr lang="en-GB"/>
              <a:t>, con cores dolor </a:t>
            </a:r>
            <a:r>
              <a:rPr lang="en-GB" err="1"/>
              <a:t>senis</a:t>
            </a:r>
            <a:r>
              <a:rPr lang="en-GB"/>
              <a:t> ab </a:t>
            </a:r>
            <a:r>
              <a:rPr lang="en-GB" err="1"/>
              <a:t>imporrunt</a:t>
            </a:r>
            <a:r>
              <a:rPr lang="en-GB"/>
              <a:t> ma nest </a:t>
            </a:r>
            <a:r>
              <a:rPr lang="en-GB" err="1"/>
              <a:t>offictiis</a:t>
            </a:r>
            <a:r>
              <a:rPr lang="en-GB"/>
              <a:t> et </a:t>
            </a:r>
            <a:r>
              <a:rPr lang="en-GB" err="1"/>
              <a:t>adisit</a:t>
            </a:r>
            <a:r>
              <a:rPr lang="en-GB"/>
              <a:t> </a:t>
            </a:r>
            <a:r>
              <a:rPr lang="en-GB" err="1"/>
              <a:t>optaquodis</a:t>
            </a:r>
            <a:r>
              <a:rPr lang="en-GB"/>
              <a:t> </a:t>
            </a:r>
            <a:r>
              <a:rPr lang="en-GB" err="1"/>
              <a:t>sedi</a:t>
            </a:r>
            <a:r>
              <a:rPr lang="en-GB"/>
              <a:t> </a:t>
            </a:r>
            <a:r>
              <a:rPr lang="en-GB" err="1"/>
              <a:t>dolorehento</a:t>
            </a:r>
            <a:r>
              <a:rPr lang="en-GB"/>
              <a:t> </a:t>
            </a:r>
            <a:r>
              <a:rPr lang="en-GB" err="1"/>
              <a:t>expliquo</a:t>
            </a:r>
            <a:r>
              <a:rPr lang="en-GB"/>
              <a:t>.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C01371A7-7D35-508E-73F9-1976DB913EF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70330" y="4129721"/>
            <a:ext cx="3386671" cy="1702082"/>
          </a:xfrm>
        </p:spPr>
        <p:txBody>
          <a:bodyPr lIns="0" tIns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None/>
              <a:defRPr lang="en-GB" sz="2400" b="0" dirty="0" smtClean="0">
                <a:solidFill>
                  <a:srgbClr val="000000"/>
                </a:solidFill>
                <a:latin typeface="Arial"/>
                <a:ea typeface="+mj-ea"/>
                <a:cs typeface="Arial"/>
              </a:defRPr>
            </a:lvl1pPr>
          </a:lstStyle>
          <a:p>
            <a:pPr lvl="0"/>
            <a:r>
              <a:rPr lang="en-GB"/>
              <a:t>Tatum </a:t>
            </a:r>
            <a:r>
              <a:rPr lang="en-GB" err="1"/>
              <a:t>asperit</a:t>
            </a:r>
            <a:r>
              <a:rPr lang="en-GB"/>
              <a:t>, con cores dolor </a:t>
            </a:r>
            <a:r>
              <a:rPr lang="en-GB" err="1"/>
              <a:t>senis</a:t>
            </a:r>
            <a:r>
              <a:rPr lang="en-GB"/>
              <a:t> ab </a:t>
            </a:r>
            <a:r>
              <a:rPr lang="en-GB" err="1"/>
              <a:t>imporrunt</a:t>
            </a:r>
            <a:r>
              <a:rPr lang="en-GB"/>
              <a:t> ma nest </a:t>
            </a:r>
            <a:r>
              <a:rPr lang="en-GB" err="1"/>
              <a:t>offictiis</a:t>
            </a:r>
            <a:r>
              <a:rPr lang="en-GB"/>
              <a:t> et </a:t>
            </a:r>
            <a:r>
              <a:rPr lang="en-GB" err="1"/>
              <a:t>adisit</a:t>
            </a:r>
            <a:r>
              <a:rPr lang="en-GB"/>
              <a:t> </a:t>
            </a:r>
            <a:r>
              <a:rPr lang="en-GB" err="1"/>
              <a:t>optaquodis</a:t>
            </a:r>
            <a:r>
              <a:rPr lang="en-GB"/>
              <a:t> </a:t>
            </a:r>
            <a:r>
              <a:rPr lang="en-GB" err="1"/>
              <a:t>sedi</a:t>
            </a:r>
            <a:r>
              <a:rPr lang="en-GB"/>
              <a:t>.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45CC8A92-3ECE-5A9D-043C-3FF5FA9BE2D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54959" y="1720613"/>
            <a:ext cx="3366708" cy="2264711"/>
          </a:xfrm>
          <a:prstGeom prst="round2Diag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22" name="Picture Placeholder 19">
            <a:extLst>
              <a:ext uri="{FF2B5EF4-FFF2-40B4-BE49-F238E27FC236}">
                <a16:creationId xmlns:a16="http://schemas.microsoft.com/office/drawing/2014/main" id="{CC2616BE-C971-5AE7-E6D2-4D5B7E34777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413408" y="1718782"/>
            <a:ext cx="3366708" cy="2264711"/>
          </a:xfrm>
          <a:prstGeom prst="round2Diag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23" name="Picture Placeholder 19">
            <a:extLst>
              <a:ext uri="{FF2B5EF4-FFF2-40B4-BE49-F238E27FC236}">
                <a16:creationId xmlns:a16="http://schemas.microsoft.com/office/drawing/2014/main" id="{E5BED376-09CE-46C6-8BA2-4403802952F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171857" y="1718782"/>
            <a:ext cx="3366708" cy="2264711"/>
          </a:xfrm>
          <a:prstGeom prst="round2Diag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AU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A584FEE-37E2-2E95-A598-F578471A892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34999" y="610327"/>
            <a:ext cx="10903308" cy="970363"/>
          </a:xfrm>
        </p:spPr>
        <p:txBody>
          <a:bodyPr/>
          <a:lstStyle>
            <a:lvl1pPr marL="0" indent="0">
              <a:buNone/>
              <a:defRPr sz="2426" b="1">
                <a:solidFill>
                  <a:srgbClr val="000000"/>
                </a:solidFill>
              </a:defRPr>
            </a:lvl1pPr>
            <a:lvl2pPr>
              <a:defRPr sz="2426"/>
            </a:lvl2pPr>
            <a:lvl3pPr>
              <a:defRPr sz="2426"/>
            </a:lvl3pPr>
            <a:lvl4pPr>
              <a:defRPr sz="2426"/>
            </a:lvl4pPr>
            <a:lvl5pPr>
              <a:defRPr sz="2426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96154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B5AD8-F820-E6A3-1CFE-4424BE9819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331" y="274511"/>
            <a:ext cx="11056627" cy="834410"/>
          </a:xfrm>
        </p:spPr>
        <p:txBody>
          <a:bodyPr lIns="0" bIns="0" anchor="ctr" anchorCtr="0">
            <a:normAutofit/>
          </a:bodyPr>
          <a:lstStyle>
            <a:lvl1pPr>
              <a:defRPr sz="4000" b="1" i="0">
                <a:solidFill>
                  <a:schemeClr val="accent5"/>
                </a:solidFill>
                <a:latin typeface="Arial" panose="020B0604020202020204" pitchFamily="34" charset="0"/>
              </a:defRPr>
            </a:lvl1pPr>
          </a:lstStyle>
          <a:p>
            <a:r>
              <a:rPr lang="en-GB"/>
              <a:t>Slide title here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0DC57-80C9-A4D6-C569-67E130EE27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330" y="1284790"/>
            <a:ext cx="11056627" cy="4641448"/>
          </a:xfrm>
        </p:spPr>
        <p:txBody>
          <a:bodyPr lIns="0" tIns="0" rIns="36000" bIns="36000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chemeClr val="accent4">
                  <a:lumMod val="75000"/>
                </a:schemeClr>
              </a:buClr>
              <a:buNone/>
              <a:defRPr sz="24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6FC0D6-755E-5C55-7453-4F428FD7D1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0697" y="6276749"/>
            <a:ext cx="2422263" cy="35885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072A2BC4-4C9A-CA11-73DD-D9D7A7260AFC}"/>
              </a:ext>
            </a:extLst>
          </p:cNvPr>
          <p:cNvGrpSpPr/>
          <p:nvPr userDrawn="1"/>
        </p:nvGrpSpPr>
        <p:grpSpPr>
          <a:xfrm>
            <a:off x="9374304" y="6418222"/>
            <a:ext cx="2287607" cy="307777"/>
            <a:chOff x="9374304" y="6369362"/>
            <a:chExt cx="2287607" cy="30777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27F5EDF-4A13-85D0-FAFE-1ABB178862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74304" y="6400800"/>
              <a:ext cx="276339" cy="27633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A70C2BA-461F-E436-BC74-DD409332AA08}"/>
                </a:ext>
              </a:extLst>
            </p:cNvPr>
            <p:cNvSpPr txBox="1"/>
            <p:nvPr userDrawn="1"/>
          </p:nvSpPr>
          <p:spPr>
            <a:xfrm>
              <a:off x="9491472" y="6369362"/>
              <a:ext cx="2170439" cy="307777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AU" sz="1400" b="1" spc="-75" err="1">
                  <a:solidFill>
                    <a:srgbClr val="762000"/>
                  </a:solidFill>
                  <a:latin typeface="Arial"/>
                  <a:cs typeface="Arial"/>
                </a:rPr>
                <a:t>projectcompassion.org.au</a:t>
              </a:r>
              <a:endParaRPr lang="en-AU" sz="140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76331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man standing outside, smiling at camera.">
            <a:extLst>
              <a:ext uri="{FF2B5EF4-FFF2-40B4-BE49-F238E27FC236}">
                <a16:creationId xmlns:a16="http://schemas.microsoft.com/office/drawing/2014/main" id="{E94591A1-E34B-3C42-074D-D166BB142A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object 4">
            <a:extLst>
              <a:ext uri="{FF2B5EF4-FFF2-40B4-BE49-F238E27FC236}">
                <a16:creationId xmlns:a16="http://schemas.microsoft.com/office/drawing/2014/main" id="{B2DAE12D-3FC0-8819-8258-E6CFB75B97AF}"/>
              </a:ext>
            </a:extLst>
          </p:cNvPr>
          <p:cNvSpPr/>
          <p:nvPr userDrawn="1"/>
        </p:nvSpPr>
        <p:spPr>
          <a:xfrm>
            <a:off x="-23151" y="1431526"/>
            <a:ext cx="5541097" cy="5437823"/>
          </a:xfrm>
          <a:custGeom>
            <a:avLst/>
            <a:gdLst>
              <a:gd name="connsiteX0" fmla="*/ 1191020 w 8942136"/>
              <a:gd name="connsiteY0" fmla="*/ 0 h 9613708"/>
              <a:gd name="connsiteX1" fmla="*/ 0 w 8942136"/>
              <a:gd name="connsiteY1" fmla="*/ 1528844 h 9613708"/>
              <a:gd name="connsiteX2" fmla="*/ 0 w 8942136"/>
              <a:gd name="connsiteY2" fmla="*/ 9613708 h 9613708"/>
              <a:gd name="connsiteX3" fmla="*/ 3586005 w 8942136"/>
              <a:gd name="connsiteY3" fmla="*/ 9613708 h 9613708"/>
              <a:gd name="connsiteX4" fmla="*/ 8942136 w 8942136"/>
              <a:gd name="connsiteY4" fmla="*/ 5323901 h 9613708"/>
              <a:gd name="connsiteX5" fmla="*/ 1191020 w 8942136"/>
              <a:gd name="connsiteY5" fmla="*/ 0 h 9613708"/>
              <a:gd name="connsiteX0" fmla="*/ 1191020 w 8942136"/>
              <a:gd name="connsiteY0" fmla="*/ 0 h 9613708"/>
              <a:gd name="connsiteX1" fmla="*/ 75028 w 8942136"/>
              <a:gd name="connsiteY1" fmla="*/ 771703 h 9613708"/>
              <a:gd name="connsiteX2" fmla="*/ 0 w 8942136"/>
              <a:gd name="connsiteY2" fmla="*/ 9613708 h 9613708"/>
              <a:gd name="connsiteX3" fmla="*/ 3586005 w 8942136"/>
              <a:gd name="connsiteY3" fmla="*/ 9613708 h 9613708"/>
              <a:gd name="connsiteX4" fmla="*/ 8942136 w 8942136"/>
              <a:gd name="connsiteY4" fmla="*/ 5323901 h 9613708"/>
              <a:gd name="connsiteX5" fmla="*/ 1191020 w 8942136"/>
              <a:gd name="connsiteY5" fmla="*/ 0 h 9613708"/>
              <a:gd name="connsiteX0" fmla="*/ 1209780 w 8960896"/>
              <a:gd name="connsiteY0" fmla="*/ 0 h 9613708"/>
              <a:gd name="connsiteX1" fmla="*/ 0 w 8960896"/>
              <a:gd name="connsiteY1" fmla="*/ 648923 h 9613708"/>
              <a:gd name="connsiteX2" fmla="*/ 18760 w 8960896"/>
              <a:gd name="connsiteY2" fmla="*/ 9613708 h 9613708"/>
              <a:gd name="connsiteX3" fmla="*/ 3604765 w 8960896"/>
              <a:gd name="connsiteY3" fmla="*/ 9613708 h 9613708"/>
              <a:gd name="connsiteX4" fmla="*/ 8960896 w 8960896"/>
              <a:gd name="connsiteY4" fmla="*/ 5323901 h 9613708"/>
              <a:gd name="connsiteX5" fmla="*/ 1209780 w 8960896"/>
              <a:gd name="connsiteY5" fmla="*/ 0 h 9613708"/>
              <a:gd name="connsiteX0" fmla="*/ 1228536 w 8979652"/>
              <a:gd name="connsiteY0" fmla="*/ 0 h 9613708"/>
              <a:gd name="connsiteX1" fmla="*/ 0 w 8979652"/>
              <a:gd name="connsiteY1" fmla="*/ 833093 h 9613708"/>
              <a:gd name="connsiteX2" fmla="*/ 37516 w 8979652"/>
              <a:gd name="connsiteY2" fmla="*/ 9613708 h 9613708"/>
              <a:gd name="connsiteX3" fmla="*/ 3623521 w 8979652"/>
              <a:gd name="connsiteY3" fmla="*/ 9613708 h 9613708"/>
              <a:gd name="connsiteX4" fmla="*/ 8979652 w 8979652"/>
              <a:gd name="connsiteY4" fmla="*/ 5323901 h 9613708"/>
              <a:gd name="connsiteX5" fmla="*/ 1228536 w 8979652"/>
              <a:gd name="connsiteY5" fmla="*/ 0 h 9613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79652" h="9613708">
                <a:moveTo>
                  <a:pt x="1228536" y="0"/>
                </a:moveTo>
                <a:lnTo>
                  <a:pt x="0" y="833093"/>
                </a:lnTo>
                <a:cubicBezTo>
                  <a:pt x="6253" y="3821355"/>
                  <a:pt x="31263" y="6625446"/>
                  <a:pt x="37516" y="9613708"/>
                </a:cubicBezTo>
                <a:lnTo>
                  <a:pt x="3623521" y="9613708"/>
                </a:lnTo>
                <a:lnTo>
                  <a:pt x="8979652" y="5323901"/>
                </a:lnTo>
                <a:lnTo>
                  <a:pt x="1228536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B3634658-66EB-F1C5-85B4-0E489E1B3586}"/>
              </a:ext>
            </a:extLst>
          </p:cNvPr>
          <p:cNvSpPr/>
          <p:nvPr userDrawn="1"/>
        </p:nvSpPr>
        <p:spPr>
          <a:xfrm>
            <a:off x="740780" y="1405573"/>
            <a:ext cx="4777518" cy="3042828"/>
          </a:xfrm>
          <a:custGeom>
            <a:avLst/>
            <a:gdLst/>
            <a:ahLst/>
            <a:cxnLst/>
            <a:rect l="l" t="t" r="r" b="b"/>
            <a:pathLst>
              <a:path w="7023100" h="5385434">
                <a:moveTo>
                  <a:pt x="6209423" y="0"/>
                </a:moveTo>
                <a:lnTo>
                  <a:pt x="0" y="0"/>
                </a:lnTo>
                <a:lnTo>
                  <a:pt x="0" y="4571703"/>
                </a:lnTo>
                <a:lnTo>
                  <a:pt x="1381" y="4619507"/>
                </a:lnTo>
                <a:lnTo>
                  <a:pt x="5473" y="4666584"/>
                </a:lnTo>
                <a:lnTo>
                  <a:pt x="12200" y="4712857"/>
                </a:lnTo>
                <a:lnTo>
                  <a:pt x="21487" y="4758250"/>
                </a:lnTo>
                <a:lnTo>
                  <a:pt x="33255" y="4802686"/>
                </a:lnTo>
                <a:lnTo>
                  <a:pt x="47430" y="4846091"/>
                </a:lnTo>
                <a:lnTo>
                  <a:pt x="63935" y="4888386"/>
                </a:lnTo>
                <a:lnTo>
                  <a:pt x="82693" y="4929496"/>
                </a:lnTo>
                <a:lnTo>
                  <a:pt x="103628" y="4969345"/>
                </a:lnTo>
                <a:lnTo>
                  <a:pt x="126664" y="5007856"/>
                </a:lnTo>
                <a:lnTo>
                  <a:pt x="151725" y="5044952"/>
                </a:lnTo>
                <a:lnTo>
                  <a:pt x="178734" y="5080559"/>
                </a:lnTo>
                <a:lnTo>
                  <a:pt x="207615" y="5114598"/>
                </a:lnTo>
                <a:lnTo>
                  <a:pt x="238292" y="5146995"/>
                </a:lnTo>
                <a:lnTo>
                  <a:pt x="270688" y="5177672"/>
                </a:lnTo>
                <a:lnTo>
                  <a:pt x="304728" y="5206553"/>
                </a:lnTo>
                <a:lnTo>
                  <a:pt x="340334" y="5233563"/>
                </a:lnTo>
                <a:lnTo>
                  <a:pt x="377430" y="5258624"/>
                </a:lnTo>
                <a:lnTo>
                  <a:pt x="415941" y="5281660"/>
                </a:lnTo>
                <a:lnTo>
                  <a:pt x="455790" y="5302596"/>
                </a:lnTo>
                <a:lnTo>
                  <a:pt x="496900" y="5321354"/>
                </a:lnTo>
                <a:lnTo>
                  <a:pt x="539196" y="5337859"/>
                </a:lnTo>
                <a:lnTo>
                  <a:pt x="582600" y="5352034"/>
                </a:lnTo>
                <a:lnTo>
                  <a:pt x="627038" y="5363803"/>
                </a:lnTo>
                <a:lnTo>
                  <a:pt x="672431" y="5373090"/>
                </a:lnTo>
                <a:lnTo>
                  <a:pt x="718705" y="5379817"/>
                </a:lnTo>
                <a:lnTo>
                  <a:pt x="765782" y="5383910"/>
                </a:lnTo>
                <a:lnTo>
                  <a:pt x="813587" y="5385291"/>
                </a:lnTo>
                <a:lnTo>
                  <a:pt x="7023011" y="5385291"/>
                </a:lnTo>
                <a:lnTo>
                  <a:pt x="7023011" y="813587"/>
                </a:lnTo>
                <a:lnTo>
                  <a:pt x="7021630" y="765783"/>
                </a:lnTo>
                <a:lnTo>
                  <a:pt x="7017537" y="718707"/>
                </a:lnTo>
                <a:lnTo>
                  <a:pt x="7010810" y="672434"/>
                </a:lnTo>
                <a:lnTo>
                  <a:pt x="7001524" y="627041"/>
                </a:lnTo>
                <a:lnTo>
                  <a:pt x="6989755" y="582604"/>
                </a:lnTo>
                <a:lnTo>
                  <a:pt x="6975580" y="539200"/>
                </a:lnTo>
                <a:lnTo>
                  <a:pt x="6959076" y="496905"/>
                </a:lnTo>
                <a:lnTo>
                  <a:pt x="6940318" y="455794"/>
                </a:lnTo>
                <a:lnTo>
                  <a:pt x="6919382" y="415946"/>
                </a:lnTo>
                <a:lnTo>
                  <a:pt x="6896346" y="377435"/>
                </a:lnTo>
                <a:lnTo>
                  <a:pt x="6871285" y="340338"/>
                </a:lnTo>
                <a:lnTo>
                  <a:pt x="6844276" y="304732"/>
                </a:lnTo>
                <a:lnTo>
                  <a:pt x="6815395" y="270692"/>
                </a:lnTo>
                <a:lnTo>
                  <a:pt x="6784718" y="238296"/>
                </a:lnTo>
                <a:lnTo>
                  <a:pt x="6752322" y="207619"/>
                </a:lnTo>
                <a:lnTo>
                  <a:pt x="6718283" y="178737"/>
                </a:lnTo>
                <a:lnTo>
                  <a:pt x="6682677" y="151728"/>
                </a:lnTo>
                <a:lnTo>
                  <a:pt x="6645580" y="126667"/>
                </a:lnTo>
                <a:lnTo>
                  <a:pt x="6607069" y="103630"/>
                </a:lnTo>
                <a:lnTo>
                  <a:pt x="6567220" y="82694"/>
                </a:lnTo>
                <a:lnTo>
                  <a:pt x="6526110" y="63936"/>
                </a:lnTo>
                <a:lnTo>
                  <a:pt x="6483815" y="47431"/>
                </a:lnTo>
                <a:lnTo>
                  <a:pt x="6440410" y="33256"/>
                </a:lnTo>
                <a:lnTo>
                  <a:pt x="6395973" y="21487"/>
                </a:lnTo>
                <a:lnTo>
                  <a:pt x="6350579" y="12201"/>
                </a:lnTo>
                <a:lnTo>
                  <a:pt x="6304305" y="5473"/>
                </a:lnTo>
                <a:lnTo>
                  <a:pt x="6257228" y="1381"/>
                </a:lnTo>
                <a:lnTo>
                  <a:pt x="6209423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6478E2-C9CA-2BE5-5850-3E7C386CAA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4806" y="1736203"/>
            <a:ext cx="4234635" cy="1441972"/>
          </a:xfrm>
        </p:spPr>
        <p:txBody>
          <a:bodyPr anchor="ctr" anchorCtr="0">
            <a:normAutofit/>
          </a:bodyPr>
          <a:lstStyle>
            <a:lvl1pPr>
              <a:defRPr sz="4600" b="1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GB"/>
              <a:t>XXX’s Story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79CE7-5758-F328-BA09-0B23671F0EB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134807" y="3455043"/>
            <a:ext cx="3287211" cy="460094"/>
          </a:xfr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Country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7581A0-D618-378E-DBF8-2FC533187E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09283" y="-830681"/>
            <a:ext cx="2692400" cy="355600"/>
          </a:xfrm>
          <a:prstGeom prst="rect">
            <a:avLst/>
          </a:prstGeom>
        </p:spPr>
      </p:pic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5EE2B9A3-C968-BED2-8E58-292961DB5CC6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6873799" y="6303502"/>
            <a:ext cx="4953642" cy="355600"/>
          </a:xfrm>
        </p:spPr>
        <p:txBody>
          <a:bodyPr lIns="0" tIns="0" bIns="0" anchor="b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Image caption here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CB7FF6-8D9B-7B33-1310-9A70BC5DC4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9024376" y="393192"/>
            <a:ext cx="2803065" cy="41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0080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B5AD8-F820-E6A3-1CFE-4424BE9819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331" y="274511"/>
            <a:ext cx="11056627" cy="834410"/>
          </a:xfrm>
        </p:spPr>
        <p:txBody>
          <a:bodyPr lIns="0" bIns="0" anchor="ctr" anchorCtr="0">
            <a:normAutofit/>
          </a:bodyPr>
          <a:lstStyle>
            <a:lvl1pPr algn="l">
              <a:defRPr sz="4000" b="1" i="0">
                <a:solidFill>
                  <a:schemeClr val="accent3"/>
                </a:solidFill>
                <a:latin typeface="Arial" panose="020B0604020202020204" pitchFamily="34" charset="0"/>
              </a:defRPr>
            </a:lvl1pPr>
          </a:lstStyle>
          <a:p>
            <a:r>
              <a:rPr lang="en-GB"/>
              <a:t>Slide title here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0DC57-80C9-A4D6-C569-67E130EE27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330" y="1284790"/>
            <a:ext cx="11056627" cy="4641448"/>
          </a:xfrm>
        </p:spPr>
        <p:txBody>
          <a:bodyPr lIns="0" tIns="0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chemeClr val="accent3"/>
              </a:buClr>
              <a:buNone/>
              <a:defRPr sz="24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CB2AFF-DBC0-C1B7-5288-154E25D284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0697" y="6276749"/>
            <a:ext cx="2422263" cy="35885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26A15FE5-7F17-066B-3C78-955D157ADF3F}"/>
              </a:ext>
            </a:extLst>
          </p:cNvPr>
          <p:cNvGrpSpPr/>
          <p:nvPr userDrawn="1"/>
        </p:nvGrpSpPr>
        <p:grpSpPr>
          <a:xfrm>
            <a:off x="9374304" y="6418222"/>
            <a:ext cx="2287607" cy="307777"/>
            <a:chOff x="9374304" y="6369362"/>
            <a:chExt cx="2287607" cy="30777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687C5B5-D757-D21B-9B7C-B709864B1C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74304" y="6400800"/>
              <a:ext cx="276339" cy="27633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C3B956F-60A8-6291-9CF5-4312C20F31F2}"/>
                </a:ext>
              </a:extLst>
            </p:cNvPr>
            <p:cNvSpPr txBox="1"/>
            <p:nvPr userDrawn="1"/>
          </p:nvSpPr>
          <p:spPr>
            <a:xfrm>
              <a:off x="9491472" y="6369362"/>
              <a:ext cx="2170439" cy="307777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AU" sz="1400" b="1" spc="-75" err="1">
                  <a:solidFill>
                    <a:srgbClr val="762000"/>
                  </a:solidFill>
                  <a:latin typeface="Arial"/>
                  <a:cs typeface="Arial"/>
                </a:rPr>
                <a:t>projectcompassion.org.au</a:t>
              </a:r>
              <a:endParaRPr lang="en-AU" sz="140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47789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oman standing at a fruit and vegetable stall, smiling at camera.">
            <a:extLst>
              <a:ext uri="{FF2B5EF4-FFF2-40B4-BE49-F238E27FC236}">
                <a16:creationId xmlns:a16="http://schemas.microsoft.com/office/drawing/2014/main" id="{73196389-79B4-017C-DBBF-667F7270B3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object 4">
            <a:extLst>
              <a:ext uri="{FF2B5EF4-FFF2-40B4-BE49-F238E27FC236}">
                <a16:creationId xmlns:a16="http://schemas.microsoft.com/office/drawing/2014/main" id="{B2DAE12D-3FC0-8819-8258-E6CFB75B97AF}"/>
              </a:ext>
            </a:extLst>
          </p:cNvPr>
          <p:cNvSpPr/>
          <p:nvPr userDrawn="1"/>
        </p:nvSpPr>
        <p:spPr>
          <a:xfrm>
            <a:off x="0" y="1385228"/>
            <a:ext cx="5058282" cy="5472772"/>
          </a:xfrm>
          <a:custGeom>
            <a:avLst/>
            <a:gdLst/>
            <a:ahLst/>
            <a:cxnLst/>
            <a:rect l="l" t="t" r="r" b="b"/>
            <a:pathLst>
              <a:path w="8942705" h="9675495">
                <a:moveTo>
                  <a:pt x="1922559" y="0"/>
                </a:moveTo>
                <a:lnTo>
                  <a:pt x="0" y="1590234"/>
                </a:lnTo>
                <a:lnTo>
                  <a:pt x="0" y="9675098"/>
                </a:lnTo>
                <a:lnTo>
                  <a:pt x="3586005" y="9675098"/>
                </a:lnTo>
                <a:lnTo>
                  <a:pt x="8942136" y="5385291"/>
                </a:lnTo>
                <a:lnTo>
                  <a:pt x="1922559" y="0"/>
                </a:lnTo>
                <a:close/>
              </a:path>
            </a:pathLst>
          </a:custGeom>
          <a:solidFill>
            <a:srgbClr val="5ECFC6">
              <a:alpha val="89804"/>
            </a:srgbClr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B3634658-66EB-F1C5-85B4-0E489E1B3586}"/>
              </a:ext>
            </a:extLst>
          </p:cNvPr>
          <p:cNvSpPr/>
          <p:nvPr userDrawn="1"/>
        </p:nvSpPr>
        <p:spPr>
          <a:xfrm>
            <a:off x="1088426" y="1393998"/>
            <a:ext cx="3968126" cy="3042828"/>
          </a:xfrm>
          <a:custGeom>
            <a:avLst/>
            <a:gdLst/>
            <a:ahLst/>
            <a:cxnLst/>
            <a:rect l="l" t="t" r="r" b="b"/>
            <a:pathLst>
              <a:path w="7023100" h="5385434">
                <a:moveTo>
                  <a:pt x="6209423" y="0"/>
                </a:moveTo>
                <a:lnTo>
                  <a:pt x="0" y="0"/>
                </a:lnTo>
                <a:lnTo>
                  <a:pt x="0" y="4571703"/>
                </a:lnTo>
                <a:lnTo>
                  <a:pt x="1381" y="4619507"/>
                </a:lnTo>
                <a:lnTo>
                  <a:pt x="5473" y="4666584"/>
                </a:lnTo>
                <a:lnTo>
                  <a:pt x="12200" y="4712857"/>
                </a:lnTo>
                <a:lnTo>
                  <a:pt x="21487" y="4758250"/>
                </a:lnTo>
                <a:lnTo>
                  <a:pt x="33255" y="4802686"/>
                </a:lnTo>
                <a:lnTo>
                  <a:pt x="47430" y="4846091"/>
                </a:lnTo>
                <a:lnTo>
                  <a:pt x="63935" y="4888386"/>
                </a:lnTo>
                <a:lnTo>
                  <a:pt x="82693" y="4929496"/>
                </a:lnTo>
                <a:lnTo>
                  <a:pt x="103628" y="4969345"/>
                </a:lnTo>
                <a:lnTo>
                  <a:pt x="126664" y="5007856"/>
                </a:lnTo>
                <a:lnTo>
                  <a:pt x="151725" y="5044952"/>
                </a:lnTo>
                <a:lnTo>
                  <a:pt x="178734" y="5080559"/>
                </a:lnTo>
                <a:lnTo>
                  <a:pt x="207615" y="5114598"/>
                </a:lnTo>
                <a:lnTo>
                  <a:pt x="238292" y="5146995"/>
                </a:lnTo>
                <a:lnTo>
                  <a:pt x="270688" y="5177672"/>
                </a:lnTo>
                <a:lnTo>
                  <a:pt x="304728" y="5206553"/>
                </a:lnTo>
                <a:lnTo>
                  <a:pt x="340334" y="5233563"/>
                </a:lnTo>
                <a:lnTo>
                  <a:pt x="377430" y="5258624"/>
                </a:lnTo>
                <a:lnTo>
                  <a:pt x="415941" y="5281660"/>
                </a:lnTo>
                <a:lnTo>
                  <a:pt x="455790" y="5302596"/>
                </a:lnTo>
                <a:lnTo>
                  <a:pt x="496900" y="5321354"/>
                </a:lnTo>
                <a:lnTo>
                  <a:pt x="539196" y="5337859"/>
                </a:lnTo>
                <a:lnTo>
                  <a:pt x="582600" y="5352034"/>
                </a:lnTo>
                <a:lnTo>
                  <a:pt x="627038" y="5363803"/>
                </a:lnTo>
                <a:lnTo>
                  <a:pt x="672431" y="5373090"/>
                </a:lnTo>
                <a:lnTo>
                  <a:pt x="718705" y="5379817"/>
                </a:lnTo>
                <a:lnTo>
                  <a:pt x="765782" y="5383910"/>
                </a:lnTo>
                <a:lnTo>
                  <a:pt x="813587" y="5385291"/>
                </a:lnTo>
                <a:lnTo>
                  <a:pt x="7023011" y="5385291"/>
                </a:lnTo>
                <a:lnTo>
                  <a:pt x="7023011" y="813587"/>
                </a:lnTo>
                <a:lnTo>
                  <a:pt x="7021630" y="765783"/>
                </a:lnTo>
                <a:lnTo>
                  <a:pt x="7017537" y="718707"/>
                </a:lnTo>
                <a:lnTo>
                  <a:pt x="7010810" y="672434"/>
                </a:lnTo>
                <a:lnTo>
                  <a:pt x="7001524" y="627041"/>
                </a:lnTo>
                <a:lnTo>
                  <a:pt x="6989755" y="582604"/>
                </a:lnTo>
                <a:lnTo>
                  <a:pt x="6975580" y="539200"/>
                </a:lnTo>
                <a:lnTo>
                  <a:pt x="6959076" y="496905"/>
                </a:lnTo>
                <a:lnTo>
                  <a:pt x="6940318" y="455794"/>
                </a:lnTo>
                <a:lnTo>
                  <a:pt x="6919382" y="415946"/>
                </a:lnTo>
                <a:lnTo>
                  <a:pt x="6896346" y="377435"/>
                </a:lnTo>
                <a:lnTo>
                  <a:pt x="6871285" y="340338"/>
                </a:lnTo>
                <a:lnTo>
                  <a:pt x="6844276" y="304732"/>
                </a:lnTo>
                <a:lnTo>
                  <a:pt x="6815395" y="270692"/>
                </a:lnTo>
                <a:lnTo>
                  <a:pt x="6784718" y="238296"/>
                </a:lnTo>
                <a:lnTo>
                  <a:pt x="6752322" y="207619"/>
                </a:lnTo>
                <a:lnTo>
                  <a:pt x="6718283" y="178737"/>
                </a:lnTo>
                <a:lnTo>
                  <a:pt x="6682677" y="151728"/>
                </a:lnTo>
                <a:lnTo>
                  <a:pt x="6645580" y="126667"/>
                </a:lnTo>
                <a:lnTo>
                  <a:pt x="6607069" y="103630"/>
                </a:lnTo>
                <a:lnTo>
                  <a:pt x="6567220" y="82694"/>
                </a:lnTo>
                <a:lnTo>
                  <a:pt x="6526110" y="63936"/>
                </a:lnTo>
                <a:lnTo>
                  <a:pt x="6483815" y="47431"/>
                </a:lnTo>
                <a:lnTo>
                  <a:pt x="6440410" y="33256"/>
                </a:lnTo>
                <a:lnTo>
                  <a:pt x="6395973" y="21487"/>
                </a:lnTo>
                <a:lnTo>
                  <a:pt x="6350579" y="12201"/>
                </a:lnTo>
                <a:lnTo>
                  <a:pt x="6304305" y="5473"/>
                </a:lnTo>
                <a:lnTo>
                  <a:pt x="6257228" y="1381"/>
                </a:lnTo>
                <a:lnTo>
                  <a:pt x="6209423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6478E2-C9CA-2BE5-5850-3E7C386CAA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2111" y="1736203"/>
            <a:ext cx="3287211" cy="1441972"/>
          </a:xfrm>
        </p:spPr>
        <p:txBody>
          <a:bodyPr anchor="ctr" anchorCtr="0">
            <a:normAutofit/>
          </a:bodyPr>
          <a:lstStyle>
            <a:lvl1pPr>
              <a:defRPr sz="4800" b="1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GB"/>
              <a:t>XXX’s Story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79CE7-5758-F328-BA09-0B23671F0EB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412111" y="3455043"/>
            <a:ext cx="3287211" cy="460094"/>
          </a:xfr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Country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7581A0-D618-378E-DBF8-2FC533187E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017489" y="397810"/>
            <a:ext cx="2803066" cy="415269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E35836C-6FA4-6659-087E-C5B3D1EAD3A7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6866913" y="6303502"/>
            <a:ext cx="4953642" cy="355600"/>
          </a:xfrm>
        </p:spPr>
        <p:txBody>
          <a:bodyPr lIns="0" tIns="0" bIns="0" anchor="b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Image caption here</a:t>
            </a:r>
          </a:p>
        </p:txBody>
      </p:sp>
    </p:spTree>
    <p:extLst>
      <p:ext uri="{BB962C8B-B14F-4D97-AF65-F5344CB8AC3E}">
        <p14:creationId xmlns:p14="http://schemas.microsoft.com/office/powerpoint/2010/main" val="42225275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B5AD8-F820-E6A3-1CFE-4424BE9819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331" y="274511"/>
            <a:ext cx="11056627" cy="834410"/>
          </a:xfrm>
        </p:spPr>
        <p:txBody>
          <a:bodyPr lIns="0" bIns="0" anchor="ctr" anchorCtr="0">
            <a:normAutofit/>
          </a:bodyPr>
          <a:lstStyle>
            <a:lvl1pPr>
              <a:defRPr sz="4000" b="1" i="0">
                <a:solidFill>
                  <a:schemeClr val="accent2"/>
                </a:solidFill>
                <a:latin typeface="Arial" panose="020B0604020202020204" pitchFamily="34" charset="0"/>
              </a:defRPr>
            </a:lvl1pPr>
          </a:lstStyle>
          <a:p>
            <a:r>
              <a:rPr lang="en-GB"/>
              <a:t>Slide title here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0DC57-80C9-A4D6-C569-67E130EE27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330" y="1284790"/>
            <a:ext cx="11056627" cy="4641448"/>
          </a:xfrm>
        </p:spPr>
        <p:txBody>
          <a:bodyPr lIns="0" tIns="0" rIns="36000" bIns="36000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chemeClr val="accent2"/>
              </a:buClr>
              <a:buNone/>
              <a:defRPr sz="24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8347D1-63C8-57C7-E3D6-4558297E15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0697" y="6276749"/>
            <a:ext cx="2422263" cy="35885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89D50B3-EF82-9D20-8FFD-ECD115414C3C}"/>
              </a:ext>
            </a:extLst>
          </p:cNvPr>
          <p:cNvGrpSpPr/>
          <p:nvPr userDrawn="1"/>
        </p:nvGrpSpPr>
        <p:grpSpPr>
          <a:xfrm>
            <a:off x="9374304" y="6418222"/>
            <a:ext cx="2287607" cy="307777"/>
            <a:chOff x="9374304" y="6369362"/>
            <a:chExt cx="2287607" cy="30777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2AB0259-F3E5-57C9-1263-9918DE1883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74304" y="6400800"/>
              <a:ext cx="276339" cy="276339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6213888-6092-5CBD-D464-7A1E3E245C36}"/>
                </a:ext>
              </a:extLst>
            </p:cNvPr>
            <p:cNvSpPr txBox="1"/>
            <p:nvPr userDrawn="1"/>
          </p:nvSpPr>
          <p:spPr>
            <a:xfrm>
              <a:off x="9491472" y="6369362"/>
              <a:ext cx="2170439" cy="307777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AU" sz="1400" b="1" spc="-75" err="1">
                  <a:solidFill>
                    <a:srgbClr val="762000"/>
                  </a:solidFill>
                  <a:latin typeface="Arial"/>
                  <a:cs typeface="Arial"/>
                </a:rPr>
                <a:t>projectcompassion.org.au</a:t>
              </a:r>
              <a:endParaRPr lang="en-AU" sz="140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32922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arge group of tents in a city with partly destroyed buildings in the background.">
            <a:extLst>
              <a:ext uri="{FF2B5EF4-FFF2-40B4-BE49-F238E27FC236}">
                <a16:creationId xmlns:a16="http://schemas.microsoft.com/office/drawing/2014/main" id="{73196389-79B4-017C-DBBF-667F7270B35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1999" cy="6858000"/>
          </a:xfrm>
          <a:prstGeom prst="rect">
            <a:avLst/>
          </a:prstGeom>
        </p:spPr>
      </p:pic>
      <p:sp>
        <p:nvSpPr>
          <p:cNvPr id="12" name="object 4">
            <a:extLst>
              <a:ext uri="{FF2B5EF4-FFF2-40B4-BE49-F238E27FC236}">
                <a16:creationId xmlns:a16="http://schemas.microsoft.com/office/drawing/2014/main" id="{B2DAE12D-3FC0-8819-8258-E6CFB75B97AF}"/>
              </a:ext>
            </a:extLst>
          </p:cNvPr>
          <p:cNvSpPr/>
          <p:nvPr userDrawn="1"/>
        </p:nvSpPr>
        <p:spPr>
          <a:xfrm>
            <a:off x="0" y="1385228"/>
            <a:ext cx="5058282" cy="5472772"/>
          </a:xfrm>
          <a:custGeom>
            <a:avLst/>
            <a:gdLst/>
            <a:ahLst/>
            <a:cxnLst/>
            <a:rect l="l" t="t" r="r" b="b"/>
            <a:pathLst>
              <a:path w="8942705" h="9675495">
                <a:moveTo>
                  <a:pt x="1922559" y="0"/>
                </a:moveTo>
                <a:lnTo>
                  <a:pt x="0" y="1590234"/>
                </a:lnTo>
                <a:lnTo>
                  <a:pt x="0" y="9675098"/>
                </a:lnTo>
                <a:lnTo>
                  <a:pt x="3586005" y="9675098"/>
                </a:lnTo>
                <a:lnTo>
                  <a:pt x="8942136" y="5385291"/>
                </a:lnTo>
                <a:lnTo>
                  <a:pt x="1922559" y="0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</a:endParaRPr>
          </a:p>
        </p:txBody>
      </p:sp>
      <p:sp>
        <p:nvSpPr>
          <p:cNvPr id="13" name="object 5">
            <a:extLst>
              <a:ext uri="{FF2B5EF4-FFF2-40B4-BE49-F238E27FC236}">
                <a16:creationId xmlns:a16="http://schemas.microsoft.com/office/drawing/2014/main" id="{B3634658-66EB-F1C5-85B4-0E489E1B3586}"/>
              </a:ext>
            </a:extLst>
          </p:cNvPr>
          <p:cNvSpPr/>
          <p:nvPr userDrawn="1"/>
        </p:nvSpPr>
        <p:spPr>
          <a:xfrm>
            <a:off x="1088426" y="1393998"/>
            <a:ext cx="3968126" cy="3042828"/>
          </a:xfrm>
          <a:custGeom>
            <a:avLst/>
            <a:gdLst/>
            <a:ahLst/>
            <a:cxnLst/>
            <a:rect l="l" t="t" r="r" b="b"/>
            <a:pathLst>
              <a:path w="7023100" h="5385434">
                <a:moveTo>
                  <a:pt x="6209423" y="0"/>
                </a:moveTo>
                <a:lnTo>
                  <a:pt x="0" y="0"/>
                </a:lnTo>
                <a:lnTo>
                  <a:pt x="0" y="4571703"/>
                </a:lnTo>
                <a:lnTo>
                  <a:pt x="1381" y="4619507"/>
                </a:lnTo>
                <a:lnTo>
                  <a:pt x="5473" y="4666584"/>
                </a:lnTo>
                <a:lnTo>
                  <a:pt x="12200" y="4712857"/>
                </a:lnTo>
                <a:lnTo>
                  <a:pt x="21487" y="4758250"/>
                </a:lnTo>
                <a:lnTo>
                  <a:pt x="33255" y="4802686"/>
                </a:lnTo>
                <a:lnTo>
                  <a:pt x="47430" y="4846091"/>
                </a:lnTo>
                <a:lnTo>
                  <a:pt x="63935" y="4888386"/>
                </a:lnTo>
                <a:lnTo>
                  <a:pt x="82693" y="4929496"/>
                </a:lnTo>
                <a:lnTo>
                  <a:pt x="103628" y="4969345"/>
                </a:lnTo>
                <a:lnTo>
                  <a:pt x="126664" y="5007856"/>
                </a:lnTo>
                <a:lnTo>
                  <a:pt x="151725" y="5044952"/>
                </a:lnTo>
                <a:lnTo>
                  <a:pt x="178734" y="5080559"/>
                </a:lnTo>
                <a:lnTo>
                  <a:pt x="207615" y="5114598"/>
                </a:lnTo>
                <a:lnTo>
                  <a:pt x="238292" y="5146995"/>
                </a:lnTo>
                <a:lnTo>
                  <a:pt x="270688" y="5177672"/>
                </a:lnTo>
                <a:lnTo>
                  <a:pt x="304728" y="5206553"/>
                </a:lnTo>
                <a:lnTo>
                  <a:pt x="340334" y="5233563"/>
                </a:lnTo>
                <a:lnTo>
                  <a:pt x="377430" y="5258624"/>
                </a:lnTo>
                <a:lnTo>
                  <a:pt x="415941" y="5281660"/>
                </a:lnTo>
                <a:lnTo>
                  <a:pt x="455790" y="5302596"/>
                </a:lnTo>
                <a:lnTo>
                  <a:pt x="496900" y="5321354"/>
                </a:lnTo>
                <a:lnTo>
                  <a:pt x="539196" y="5337859"/>
                </a:lnTo>
                <a:lnTo>
                  <a:pt x="582600" y="5352034"/>
                </a:lnTo>
                <a:lnTo>
                  <a:pt x="627038" y="5363803"/>
                </a:lnTo>
                <a:lnTo>
                  <a:pt x="672431" y="5373090"/>
                </a:lnTo>
                <a:lnTo>
                  <a:pt x="718705" y="5379817"/>
                </a:lnTo>
                <a:lnTo>
                  <a:pt x="765782" y="5383910"/>
                </a:lnTo>
                <a:lnTo>
                  <a:pt x="813587" y="5385291"/>
                </a:lnTo>
                <a:lnTo>
                  <a:pt x="7023011" y="5385291"/>
                </a:lnTo>
                <a:lnTo>
                  <a:pt x="7023011" y="813587"/>
                </a:lnTo>
                <a:lnTo>
                  <a:pt x="7021630" y="765783"/>
                </a:lnTo>
                <a:lnTo>
                  <a:pt x="7017537" y="718707"/>
                </a:lnTo>
                <a:lnTo>
                  <a:pt x="7010810" y="672434"/>
                </a:lnTo>
                <a:lnTo>
                  <a:pt x="7001524" y="627041"/>
                </a:lnTo>
                <a:lnTo>
                  <a:pt x="6989755" y="582604"/>
                </a:lnTo>
                <a:lnTo>
                  <a:pt x="6975580" y="539200"/>
                </a:lnTo>
                <a:lnTo>
                  <a:pt x="6959076" y="496905"/>
                </a:lnTo>
                <a:lnTo>
                  <a:pt x="6940318" y="455794"/>
                </a:lnTo>
                <a:lnTo>
                  <a:pt x="6919382" y="415946"/>
                </a:lnTo>
                <a:lnTo>
                  <a:pt x="6896346" y="377435"/>
                </a:lnTo>
                <a:lnTo>
                  <a:pt x="6871285" y="340338"/>
                </a:lnTo>
                <a:lnTo>
                  <a:pt x="6844276" y="304732"/>
                </a:lnTo>
                <a:lnTo>
                  <a:pt x="6815395" y="270692"/>
                </a:lnTo>
                <a:lnTo>
                  <a:pt x="6784718" y="238296"/>
                </a:lnTo>
                <a:lnTo>
                  <a:pt x="6752322" y="207619"/>
                </a:lnTo>
                <a:lnTo>
                  <a:pt x="6718283" y="178737"/>
                </a:lnTo>
                <a:lnTo>
                  <a:pt x="6682677" y="151728"/>
                </a:lnTo>
                <a:lnTo>
                  <a:pt x="6645580" y="126667"/>
                </a:lnTo>
                <a:lnTo>
                  <a:pt x="6607069" y="103630"/>
                </a:lnTo>
                <a:lnTo>
                  <a:pt x="6567220" y="82694"/>
                </a:lnTo>
                <a:lnTo>
                  <a:pt x="6526110" y="63936"/>
                </a:lnTo>
                <a:lnTo>
                  <a:pt x="6483815" y="47431"/>
                </a:lnTo>
                <a:lnTo>
                  <a:pt x="6440410" y="33256"/>
                </a:lnTo>
                <a:lnTo>
                  <a:pt x="6395973" y="21487"/>
                </a:lnTo>
                <a:lnTo>
                  <a:pt x="6350579" y="12201"/>
                </a:lnTo>
                <a:lnTo>
                  <a:pt x="6304305" y="5473"/>
                </a:lnTo>
                <a:lnTo>
                  <a:pt x="6257228" y="1381"/>
                </a:lnTo>
                <a:lnTo>
                  <a:pt x="6209423" y="0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6478E2-C9CA-2BE5-5850-3E7C386CAA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12111" y="1736203"/>
            <a:ext cx="3287211" cy="1441972"/>
          </a:xfrm>
        </p:spPr>
        <p:txBody>
          <a:bodyPr anchor="ctr" anchorCtr="0">
            <a:normAutofit/>
          </a:bodyPr>
          <a:lstStyle>
            <a:lvl1pPr>
              <a:defRPr sz="4800" b="1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GB"/>
              <a:t>XXX’s Story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79CE7-5758-F328-BA09-0B23671F0EB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1412111" y="3455043"/>
            <a:ext cx="3287211" cy="460094"/>
          </a:xfr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Country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7581A0-D618-378E-DBF8-2FC533187E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9017489" y="397810"/>
            <a:ext cx="2803066" cy="415269"/>
          </a:xfrm>
          <a:prstGeom prst="rect">
            <a:avLst/>
          </a:prstGeom>
        </p:spPr>
      </p:pic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1E35836C-6FA4-6659-087E-C5B3D1EAD3A7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6866913" y="6303502"/>
            <a:ext cx="4953642" cy="355600"/>
          </a:xfrm>
        </p:spPr>
        <p:txBody>
          <a:bodyPr lIns="0" tIns="0" bIns="0" anchor="b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05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Image caption here</a:t>
            </a:r>
          </a:p>
        </p:txBody>
      </p:sp>
    </p:spTree>
    <p:extLst>
      <p:ext uri="{BB962C8B-B14F-4D97-AF65-F5344CB8AC3E}">
        <p14:creationId xmlns:p14="http://schemas.microsoft.com/office/powerpoint/2010/main" val="20632594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room with shelves and boxes of medicine and a Caritas Jerusalem sign displayed in the middle. ">
            <a:extLst>
              <a:ext uri="{FF2B5EF4-FFF2-40B4-BE49-F238E27FC236}">
                <a16:creationId xmlns:a16="http://schemas.microsoft.com/office/drawing/2014/main" id="{6F54478E-75B9-892A-579E-5A535F741D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26478E2-C9CA-2BE5-5850-3E7C386CAA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000870" y="3560503"/>
            <a:ext cx="3287211" cy="1441972"/>
          </a:xfrm>
        </p:spPr>
        <p:txBody>
          <a:bodyPr anchor="ctr" anchorCtr="0">
            <a:normAutofit/>
          </a:bodyPr>
          <a:lstStyle>
            <a:lvl1pPr>
              <a:defRPr sz="4800" b="1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GB"/>
              <a:t>“Quote”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79CE7-5758-F328-BA09-0B23671F0EB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000871" y="5312011"/>
            <a:ext cx="3287211" cy="460094"/>
          </a:xfrm>
        </p:spPr>
        <p:txBody>
          <a:bodyPr>
            <a:normAutofit/>
          </a:bodyPr>
          <a:lstStyle>
            <a:lvl1pPr marL="0" indent="0">
              <a:buNone/>
              <a:defRPr sz="2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Name</a:t>
            </a:r>
          </a:p>
        </p:txBody>
      </p:sp>
    </p:spTree>
    <p:extLst>
      <p:ext uri="{BB962C8B-B14F-4D97-AF65-F5344CB8AC3E}">
        <p14:creationId xmlns:p14="http://schemas.microsoft.com/office/powerpoint/2010/main" val="7220604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B5AD8-F820-E6A3-1CFE-4424BE9819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0331" y="274511"/>
            <a:ext cx="11056627" cy="834410"/>
          </a:xfrm>
        </p:spPr>
        <p:txBody>
          <a:bodyPr lIns="0" bIns="0" anchor="ctr" anchorCtr="0">
            <a:normAutofit/>
          </a:bodyPr>
          <a:lstStyle>
            <a:lvl1pPr>
              <a:defRPr sz="40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Slide title here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00DC57-80C9-A4D6-C569-67E130EE27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0330" y="1284790"/>
            <a:ext cx="11056627" cy="4641448"/>
          </a:xfrm>
        </p:spPr>
        <p:txBody>
          <a:bodyPr lIns="0" tIns="0" rIns="36000" bIns="36000"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lr>
                <a:schemeClr val="accent2"/>
              </a:buClr>
              <a:buNone/>
              <a:defRPr sz="24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 b="0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1A6463-BD13-33DF-3A2D-0B79A3E0C0B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50697" y="6276749"/>
            <a:ext cx="2422263" cy="358854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2005A62-2BBA-8DFC-872E-FDAA5DDBEA7F}"/>
              </a:ext>
            </a:extLst>
          </p:cNvPr>
          <p:cNvGrpSpPr/>
          <p:nvPr userDrawn="1"/>
        </p:nvGrpSpPr>
        <p:grpSpPr>
          <a:xfrm>
            <a:off x="9374304" y="6418222"/>
            <a:ext cx="2287607" cy="307777"/>
            <a:chOff x="9374304" y="6369362"/>
            <a:chExt cx="2287607" cy="307777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46EEEAF-2FBF-298E-3425-9D79BF66AFE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374304" y="6400800"/>
              <a:ext cx="276339" cy="276339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E69E7CE-3710-C174-5D0B-15E8334FFB7F}"/>
                </a:ext>
              </a:extLst>
            </p:cNvPr>
            <p:cNvSpPr txBox="1"/>
            <p:nvPr userDrawn="1"/>
          </p:nvSpPr>
          <p:spPr>
            <a:xfrm>
              <a:off x="9491472" y="6369362"/>
              <a:ext cx="2170439" cy="307777"/>
            </a:xfrm>
            <a:prstGeom prst="rect">
              <a:avLst/>
            </a:prstGeom>
            <a:noFill/>
          </p:spPr>
          <p:txBody>
            <a:bodyPr wrap="square" rIns="0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AU" sz="1400" b="1" spc="-75" err="1">
                  <a:solidFill>
                    <a:srgbClr val="762000"/>
                  </a:solidFill>
                  <a:latin typeface="Arial"/>
                  <a:cs typeface="Arial"/>
                </a:rPr>
                <a:t>projectcompassion.org.au</a:t>
              </a:r>
              <a:endParaRPr lang="en-AU" sz="140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955117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57799B-DBD6-58D2-5DFA-AE0C8ED02DF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12192000" cy="6857999"/>
          </a:xfrm>
        </p:spPr>
        <p:txBody>
          <a:bodyPr>
            <a:normAutofit/>
          </a:bodyPr>
          <a:lstStyle>
            <a:lvl1pPr marL="0" indent="0">
              <a:buNone/>
              <a:defRPr sz="6000" b="1" i="0">
                <a:solidFill>
                  <a:srgbClr val="21212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Full bleed image here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26478E2-C9CA-2BE5-5850-3E7C386CA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12785"/>
            <a:ext cx="3932237" cy="1600200"/>
          </a:xfrm>
        </p:spPr>
        <p:txBody>
          <a:bodyPr anchor="b"/>
          <a:lstStyle>
            <a:lvl1pPr>
              <a:lnSpc>
                <a:spcPct val="110000"/>
              </a:lnSpc>
              <a:spcAft>
                <a:spcPts val="1800"/>
              </a:spcAft>
              <a:defRPr sz="3200" b="1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79CE7-5758-F328-BA09-0B23671F0E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612985"/>
            <a:ext cx="3932237" cy="3811588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None/>
              <a:def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58103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C9A6AB83-B2DD-7C33-AD78-8306F80374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800" y="5890940"/>
            <a:ext cx="2108558" cy="6284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CB7FFA-C5B5-4020-6EB0-C5C988BAE0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6438" y="1929272"/>
            <a:ext cx="5019124" cy="2629064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522A6A42-375F-A7C4-31F3-ABB578331660}"/>
              </a:ext>
            </a:extLst>
          </p:cNvPr>
          <p:cNvGrpSpPr/>
          <p:nvPr userDrawn="1"/>
        </p:nvGrpSpPr>
        <p:grpSpPr>
          <a:xfrm>
            <a:off x="4562569" y="6180881"/>
            <a:ext cx="2048239" cy="350987"/>
            <a:chOff x="2960149" y="6180881"/>
            <a:chExt cx="2048239" cy="350987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6345CF4-02D0-F82A-3069-8CE5A30EC1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60149" y="6180881"/>
              <a:ext cx="338554" cy="338554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EBEE4B-C28E-065B-9883-2E1A4F472FF7}"/>
                </a:ext>
              </a:extLst>
            </p:cNvPr>
            <p:cNvSpPr txBox="1"/>
            <p:nvPr userDrawn="1"/>
          </p:nvSpPr>
          <p:spPr>
            <a:xfrm>
              <a:off x="3253425" y="6193314"/>
              <a:ext cx="175496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AU" sz="1600">
                  <a:solidFill>
                    <a:schemeClr val="accent1"/>
                  </a:solidFill>
                  <a:latin typeface="Arial"/>
                  <a:cs typeface="Arial"/>
                </a:rPr>
                <a:t>1800</a:t>
              </a:r>
              <a:r>
                <a:rPr lang="en-AU" sz="1600" spc="-45">
                  <a:solidFill>
                    <a:schemeClr val="accent1"/>
                  </a:solidFill>
                  <a:latin typeface="Arial"/>
                  <a:cs typeface="Arial"/>
                </a:rPr>
                <a:t> </a:t>
              </a:r>
              <a:r>
                <a:rPr lang="en-AU" sz="1600">
                  <a:solidFill>
                    <a:schemeClr val="accent1"/>
                  </a:solidFill>
                  <a:latin typeface="Arial"/>
                  <a:cs typeface="Arial"/>
                </a:rPr>
                <a:t>024</a:t>
              </a:r>
              <a:r>
                <a:rPr lang="en-AU" sz="1600" spc="-30">
                  <a:solidFill>
                    <a:schemeClr val="accent1"/>
                  </a:solidFill>
                  <a:latin typeface="Arial"/>
                  <a:cs typeface="Arial"/>
                </a:rPr>
                <a:t> </a:t>
              </a:r>
              <a:r>
                <a:rPr lang="en-AU" sz="1600" spc="-25">
                  <a:solidFill>
                    <a:schemeClr val="accent1"/>
                  </a:solidFill>
                  <a:latin typeface="Arial"/>
                  <a:cs typeface="Arial"/>
                </a:rPr>
                <a:t>413</a:t>
              </a:r>
              <a:endParaRPr lang="en-AU" sz="1600">
                <a:solidFill>
                  <a:schemeClr val="accent1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DF06A23-BA04-ED27-5F76-C13560F6F06C}"/>
              </a:ext>
            </a:extLst>
          </p:cNvPr>
          <p:cNvGrpSpPr/>
          <p:nvPr userDrawn="1"/>
        </p:nvGrpSpPr>
        <p:grpSpPr>
          <a:xfrm>
            <a:off x="6441531" y="6180881"/>
            <a:ext cx="2644633" cy="350987"/>
            <a:chOff x="5029267" y="6180881"/>
            <a:chExt cx="2644633" cy="350987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CC3AD756-EAB7-BAC1-EE4C-165F1C6DF5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029267" y="6180881"/>
              <a:ext cx="338554" cy="338554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7C4D71D-F117-B056-6F98-5B6DDA95A495}"/>
                </a:ext>
              </a:extLst>
            </p:cNvPr>
            <p:cNvSpPr txBox="1"/>
            <p:nvPr userDrawn="1"/>
          </p:nvSpPr>
          <p:spPr>
            <a:xfrm>
              <a:off x="5367821" y="6193314"/>
              <a:ext cx="230607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AU" sz="1600">
                  <a:solidFill>
                    <a:schemeClr val="accent1"/>
                  </a:solidFill>
                  <a:latin typeface="Arial"/>
                  <a:cs typeface="Arial"/>
                </a:rPr>
                <a:t>#projectcompassion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B4E30A0-AD68-7DAB-B22F-61F75471D01F}"/>
              </a:ext>
            </a:extLst>
          </p:cNvPr>
          <p:cNvGrpSpPr/>
          <p:nvPr userDrawn="1"/>
        </p:nvGrpSpPr>
        <p:grpSpPr>
          <a:xfrm>
            <a:off x="8933046" y="6180881"/>
            <a:ext cx="3799258" cy="350987"/>
            <a:chOff x="7682828" y="6180881"/>
            <a:chExt cx="3799258" cy="35098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F58571-CCD4-6A96-0689-EA422B18F8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682828" y="6180881"/>
              <a:ext cx="338554" cy="338554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C865E0-2C6B-8B1E-DA70-FA5EA62138B7}"/>
                </a:ext>
              </a:extLst>
            </p:cNvPr>
            <p:cNvSpPr txBox="1"/>
            <p:nvPr userDrawn="1"/>
          </p:nvSpPr>
          <p:spPr>
            <a:xfrm>
              <a:off x="8038142" y="6193314"/>
              <a:ext cx="34439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AU" sz="1600" err="1">
                  <a:solidFill>
                    <a:schemeClr val="accent1"/>
                  </a:solidFill>
                  <a:latin typeface="Arial"/>
                  <a:cs typeface="Arial"/>
                </a:rPr>
                <a:t>projectcompassion.org.au</a:t>
              </a:r>
              <a:endParaRPr lang="en-AU" sz="1600">
                <a:solidFill>
                  <a:schemeClr val="accent1"/>
                </a:solidFill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622425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1AF9C42E-C9B7-2804-3A90-C4ABBB4EC8C2}"/>
              </a:ext>
            </a:extLst>
          </p:cNvPr>
          <p:cNvSpPr/>
          <p:nvPr userDrawn="1"/>
        </p:nvSpPr>
        <p:spPr>
          <a:xfrm>
            <a:off x="9553622" y="200776"/>
            <a:ext cx="2638648" cy="2664647"/>
          </a:xfrm>
          <a:custGeom>
            <a:avLst/>
            <a:gdLst/>
            <a:ahLst/>
            <a:cxnLst/>
            <a:rect l="l" t="t" r="r" b="b"/>
            <a:pathLst>
              <a:path w="4351019" h="4394200">
                <a:moveTo>
                  <a:pt x="1331506" y="338010"/>
                </a:moveTo>
                <a:lnTo>
                  <a:pt x="1327861" y="299783"/>
                </a:lnTo>
                <a:lnTo>
                  <a:pt x="1307693" y="228854"/>
                </a:lnTo>
                <a:lnTo>
                  <a:pt x="1272425" y="165963"/>
                </a:lnTo>
                <a:lnTo>
                  <a:pt x="1224584" y="111899"/>
                </a:lnTo>
                <a:lnTo>
                  <a:pt x="1166698" y="67513"/>
                </a:lnTo>
                <a:lnTo>
                  <a:pt x="1101255" y="33604"/>
                </a:lnTo>
                <a:lnTo>
                  <a:pt x="1030795" y="10972"/>
                </a:lnTo>
                <a:lnTo>
                  <a:pt x="957834" y="457"/>
                </a:lnTo>
                <a:lnTo>
                  <a:pt x="921207" y="0"/>
                </a:lnTo>
                <a:lnTo>
                  <a:pt x="884885" y="2870"/>
                </a:lnTo>
                <a:lnTo>
                  <a:pt x="814476" y="19024"/>
                </a:lnTo>
                <a:lnTo>
                  <a:pt x="749122" y="49733"/>
                </a:lnTo>
                <a:lnTo>
                  <a:pt x="691349" y="95808"/>
                </a:lnTo>
                <a:lnTo>
                  <a:pt x="665314" y="125641"/>
                </a:lnTo>
                <a:lnTo>
                  <a:pt x="640041" y="96583"/>
                </a:lnTo>
                <a:lnTo>
                  <a:pt x="582282" y="50507"/>
                </a:lnTo>
                <a:lnTo>
                  <a:pt x="516953" y="19799"/>
                </a:lnTo>
                <a:lnTo>
                  <a:pt x="446570" y="3644"/>
                </a:lnTo>
                <a:lnTo>
                  <a:pt x="410273" y="762"/>
                </a:lnTo>
                <a:lnTo>
                  <a:pt x="373646" y="1219"/>
                </a:lnTo>
                <a:lnTo>
                  <a:pt x="300723" y="11722"/>
                </a:lnTo>
                <a:lnTo>
                  <a:pt x="230289" y="34328"/>
                </a:lnTo>
                <a:lnTo>
                  <a:pt x="164871" y="68224"/>
                </a:lnTo>
                <a:lnTo>
                  <a:pt x="106984" y="112585"/>
                </a:lnTo>
                <a:lnTo>
                  <a:pt x="59131" y="166598"/>
                </a:lnTo>
                <a:lnTo>
                  <a:pt x="23863" y="229450"/>
                </a:lnTo>
                <a:lnTo>
                  <a:pt x="3657" y="300316"/>
                </a:lnTo>
                <a:lnTo>
                  <a:pt x="0" y="338505"/>
                </a:lnTo>
                <a:lnTo>
                  <a:pt x="1054" y="378396"/>
                </a:lnTo>
                <a:lnTo>
                  <a:pt x="7124" y="419887"/>
                </a:lnTo>
                <a:lnTo>
                  <a:pt x="18554" y="462864"/>
                </a:lnTo>
                <a:lnTo>
                  <a:pt x="37642" y="508736"/>
                </a:lnTo>
                <a:lnTo>
                  <a:pt x="63703" y="557085"/>
                </a:lnTo>
                <a:lnTo>
                  <a:pt x="92900" y="604405"/>
                </a:lnTo>
                <a:lnTo>
                  <a:pt x="121412" y="647217"/>
                </a:lnTo>
                <a:lnTo>
                  <a:pt x="145897" y="682472"/>
                </a:lnTo>
                <a:lnTo>
                  <a:pt x="173278" y="720788"/>
                </a:lnTo>
                <a:lnTo>
                  <a:pt x="203174" y="761111"/>
                </a:lnTo>
                <a:lnTo>
                  <a:pt x="235242" y="802411"/>
                </a:lnTo>
                <a:lnTo>
                  <a:pt x="269074" y="843635"/>
                </a:lnTo>
                <a:lnTo>
                  <a:pt x="303936" y="884059"/>
                </a:lnTo>
                <a:lnTo>
                  <a:pt x="338772" y="923099"/>
                </a:lnTo>
                <a:lnTo>
                  <a:pt x="372694" y="959929"/>
                </a:lnTo>
                <a:lnTo>
                  <a:pt x="404825" y="993749"/>
                </a:lnTo>
                <a:lnTo>
                  <a:pt x="434263" y="1023708"/>
                </a:lnTo>
                <a:lnTo>
                  <a:pt x="465315" y="1054595"/>
                </a:lnTo>
                <a:lnTo>
                  <a:pt x="537908" y="1123683"/>
                </a:lnTo>
                <a:lnTo>
                  <a:pt x="567258" y="1152677"/>
                </a:lnTo>
                <a:lnTo>
                  <a:pt x="607885" y="1190332"/>
                </a:lnTo>
                <a:lnTo>
                  <a:pt x="659460" y="1236853"/>
                </a:lnTo>
                <a:lnTo>
                  <a:pt x="665695" y="1241920"/>
                </a:lnTo>
                <a:lnTo>
                  <a:pt x="728002" y="1186522"/>
                </a:lnTo>
                <a:lnTo>
                  <a:pt x="759498" y="1157947"/>
                </a:lnTo>
                <a:lnTo>
                  <a:pt x="777392" y="1140536"/>
                </a:lnTo>
                <a:lnTo>
                  <a:pt x="793102" y="1123683"/>
                </a:lnTo>
                <a:lnTo>
                  <a:pt x="839076" y="1080262"/>
                </a:lnTo>
                <a:lnTo>
                  <a:pt x="896734" y="1023708"/>
                </a:lnTo>
                <a:lnTo>
                  <a:pt x="926185" y="993597"/>
                </a:lnTo>
                <a:lnTo>
                  <a:pt x="958303" y="959739"/>
                </a:lnTo>
                <a:lnTo>
                  <a:pt x="992225" y="922909"/>
                </a:lnTo>
                <a:lnTo>
                  <a:pt x="1027061" y="883818"/>
                </a:lnTo>
                <a:lnTo>
                  <a:pt x="1061935" y="843241"/>
                </a:lnTo>
                <a:lnTo>
                  <a:pt x="1095806" y="802017"/>
                </a:lnTo>
                <a:lnTo>
                  <a:pt x="1127963" y="760730"/>
                </a:lnTo>
                <a:lnTo>
                  <a:pt x="1157986" y="720394"/>
                </a:lnTo>
                <a:lnTo>
                  <a:pt x="1185456" y="682078"/>
                </a:lnTo>
                <a:lnTo>
                  <a:pt x="1209979" y="646836"/>
                </a:lnTo>
                <a:lnTo>
                  <a:pt x="1238326" y="604024"/>
                </a:lnTo>
                <a:lnTo>
                  <a:pt x="1267548" y="556691"/>
                </a:lnTo>
                <a:lnTo>
                  <a:pt x="1293698" y="508342"/>
                </a:lnTo>
                <a:lnTo>
                  <a:pt x="1312837" y="462470"/>
                </a:lnTo>
                <a:lnTo>
                  <a:pt x="1324305" y="419455"/>
                </a:lnTo>
                <a:lnTo>
                  <a:pt x="1330413" y="377926"/>
                </a:lnTo>
                <a:lnTo>
                  <a:pt x="1331506" y="338010"/>
                </a:lnTo>
                <a:close/>
              </a:path>
              <a:path w="4351019" h="4394200">
                <a:moveTo>
                  <a:pt x="4350563" y="741883"/>
                </a:moveTo>
                <a:lnTo>
                  <a:pt x="4290314" y="730948"/>
                </a:lnTo>
                <a:lnTo>
                  <a:pt x="4217200" y="721753"/>
                </a:lnTo>
                <a:lnTo>
                  <a:pt x="4143895" y="716838"/>
                </a:lnTo>
                <a:lnTo>
                  <a:pt x="4107256" y="716026"/>
                </a:lnTo>
                <a:lnTo>
                  <a:pt x="4070680" y="716330"/>
                </a:lnTo>
                <a:lnTo>
                  <a:pt x="3997871" y="720293"/>
                </a:lnTo>
                <a:lnTo>
                  <a:pt x="3925722" y="728840"/>
                </a:lnTo>
                <a:lnTo>
                  <a:pt x="3854551" y="742048"/>
                </a:lnTo>
                <a:lnTo>
                  <a:pt x="3784612" y="760018"/>
                </a:lnTo>
                <a:lnTo>
                  <a:pt x="3716223" y="782840"/>
                </a:lnTo>
                <a:lnTo>
                  <a:pt x="3649637" y="810615"/>
                </a:lnTo>
                <a:lnTo>
                  <a:pt x="3585172" y="843432"/>
                </a:lnTo>
                <a:lnTo>
                  <a:pt x="3523107" y="881380"/>
                </a:lnTo>
                <a:lnTo>
                  <a:pt x="3463709" y="924547"/>
                </a:lnTo>
                <a:lnTo>
                  <a:pt x="3407283" y="973035"/>
                </a:lnTo>
                <a:lnTo>
                  <a:pt x="3354120" y="1026934"/>
                </a:lnTo>
                <a:lnTo>
                  <a:pt x="3328847" y="1055941"/>
                </a:lnTo>
                <a:lnTo>
                  <a:pt x="3304502" y="1086345"/>
                </a:lnTo>
                <a:lnTo>
                  <a:pt x="3302190" y="1088644"/>
                </a:lnTo>
                <a:lnTo>
                  <a:pt x="3277844" y="1058252"/>
                </a:lnTo>
                <a:lnTo>
                  <a:pt x="3252571" y="1029246"/>
                </a:lnTo>
                <a:lnTo>
                  <a:pt x="3199409" y="975347"/>
                </a:lnTo>
                <a:lnTo>
                  <a:pt x="3142996" y="926846"/>
                </a:lnTo>
                <a:lnTo>
                  <a:pt x="3083623" y="883678"/>
                </a:lnTo>
                <a:lnTo>
                  <a:pt x="3021558" y="845731"/>
                </a:lnTo>
                <a:lnTo>
                  <a:pt x="2957118" y="812914"/>
                </a:lnTo>
                <a:lnTo>
                  <a:pt x="2890558" y="785139"/>
                </a:lnTo>
                <a:lnTo>
                  <a:pt x="2822181" y="762317"/>
                </a:lnTo>
                <a:lnTo>
                  <a:pt x="2752280" y="744334"/>
                </a:lnTo>
                <a:lnTo>
                  <a:pt x="2681122" y="731126"/>
                </a:lnTo>
                <a:lnTo>
                  <a:pt x="2609011" y="722579"/>
                </a:lnTo>
                <a:lnTo>
                  <a:pt x="2536215" y="718604"/>
                </a:lnTo>
                <a:lnTo>
                  <a:pt x="2499664" y="718299"/>
                </a:lnTo>
                <a:lnTo>
                  <a:pt x="2463050" y="719112"/>
                </a:lnTo>
                <a:lnTo>
                  <a:pt x="2389771" y="724001"/>
                </a:lnTo>
                <a:lnTo>
                  <a:pt x="2316670" y="733196"/>
                </a:lnTo>
                <a:lnTo>
                  <a:pt x="2244052" y="746582"/>
                </a:lnTo>
                <a:lnTo>
                  <a:pt x="2172195" y="764095"/>
                </a:lnTo>
                <a:lnTo>
                  <a:pt x="2101380" y="785609"/>
                </a:lnTo>
                <a:lnTo>
                  <a:pt x="2031885" y="811047"/>
                </a:lnTo>
                <a:lnTo>
                  <a:pt x="1964016" y="840333"/>
                </a:lnTo>
                <a:lnTo>
                  <a:pt x="1898053" y="873340"/>
                </a:lnTo>
                <a:lnTo>
                  <a:pt x="1834273" y="909993"/>
                </a:lnTo>
                <a:lnTo>
                  <a:pt x="1772970" y="950201"/>
                </a:lnTo>
                <a:lnTo>
                  <a:pt x="1714436" y="993876"/>
                </a:lnTo>
                <a:lnTo>
                  <a:pt x="1658937" y="1040904"/>
                </a:lnTo>
                <a:lnTo>
                  <a:pt x="1606791" y="1091209"/>
                </a:lnTo>
                <a:lnTo>
                  <a:pt x="1558251" y="1144701"/>
                </a:lnTo>
                <a:lnTo>
                  <a:pt x="1513624" y="1201267"/>
                </a:lnTo>
                <a:lnTo>
                  <a:pt x="1473200" y="1260843"/>
                </a:lnTo>
                <a:lnTo>
                  <a:pt x="1437246" y="1323314"/>
                </a:lnTo>
                <a:lnTo>
                  <a:pt x="1406067" y="1388579"/>
                </a:lnTo>
                <a:lnTo>
                  <a:pt x="1379943" y="1456575"/>
                </a:lnTo>
                <a:lnTo>
                  <a:pt x="1359154" y="1527187"/>
                </a:lnTo>
                <a:lnTo>
                  <a:pt x="1343990" y="1600339"/>
                </a:lnTo>
                <a:lnTo>
                  <a:pt x="1334731" y="1675917"/>
                </a:lnTo>
                <a:lnTo>
                  <a:pt x="1332420" y="1714588"/>
                </a:lnTo>
                <a:lnTo>
                  <a:pt x="1331683" y="1753844"/>
                </a:lnTo>
                <a:lnTo>
                  <a:pt x="1332572" y="1793646"/>
                </a:lnTo>
                <a:lnTo>
                  <a:pt x="1335125" y="1834019"/>
                </a:lnTo>
                <a:lnTo>
                  <a:pt x="1339354" y="1874913"/>
                </a:lnTo>
                <a:lnTo>
                  <a:pt x="1345323" y="1916341"/>
                </a:lnTo>
                <a:lnTo>
                  <a:pt x="1353058" y="1958289"/>
                </a:lnTo>
                <a:lnTo>
                  <a:pt x="1362595" y="2000745"/>
                </a:lnTo>
                <a:lnTo>
                  <a:pt x="1373962" y="2043684"/>
                </a:lnTo>
                <a:lnTo>
                  <a:pt x="1387208" y="2087105"/>
                </a:lnTo>
                <a:lnTo>
                  <a:pt x="1403045" y="2130920"/>
                </a:lnTo>
                <a:lnTo>
                  <a:pt x="1422019" y="2176322"/>
                </a:lnTo>
                <a:lnTo>
                  <a:pt x="1443710" y="2222931"/>
                </a:lnTo>
                <a:lnTo>
                  <a:pt x="1467700" y="2270341"/>
                </a:lnTo>
                <a:lnTo>
                  <a:pt x="1493570" y="2318194"/>
                </a:lnTo>
                <a:lnTo>
                  <a:pt x="1520875" y="2366086"/>
                </a:lnTo>
                <a:lnTo>
                  <a:pt x="1549234" y="2413647"/>
                </a:lnTo>
                <a:lnTo>
                  <a:pt x="1578190" y="2460485"/>
                </a:lnTo>
                <a:lnTo>
                  <a:pt x="1607350" y="2506230"/>
                </a:lnTo>
                <a:lnTo>
                  <a:pt x="1636268" y="2550477"/>
                </a:lnTo>
                <a:lnTo>
                  <a:pt x="1664550" y="2592857"/>
                </a:lnTo>
                <a:lnTo>
                  <a:pt x="1691754" y="2632976"/>
                </a:lnTo>
                <a:lnTo>
                  <a:pt x="1742617" y="2706471"/>
                </a:lnTo>
                <a:lnTo>
                  <a:pt x="1769770" y="2745194"/>
                </a:lnTo>
                <a:lnTo>
                  <a:pt x="1798002" y="2785046"/>
                </a:lnTo>
                <a:lnTo>
                  <a:pt x="1827276" y="2825877"/>
                </a:lnTo>
                <a:lnTo>
                  <a:pt x="1857540" y="2867558"/>
                </a:lnTo>
                <a:lnTo>
                  <a:pt x="1888731" y="2909951"/>
                </a:lnTo>
                <a:lnTo>
                  <a:pt x="1920798" y="2952902"/>
                </a:lnTo>
                <a:lnTo>
                  <a:pt x="1953717" y="2996273"/>
                </a:lnTo>
                <a:lnTo>
                  <a:pt x="1987397" y="3039922"/>
                </a:lnTo>
                <a:lnTo>
                  <a:pt x="2021827" y="3083725"/>
                </a:lnTo>
                <a:lnTo>
                  <a:pt x="2056930" y="3127527"/>
                </a:lnTo>
                <a:lnTo>
                  <a:pt x="2092655" y="3171177"/>
                </a:lnTo>
                <a:lnTo>
                  <a:pt x="2128977" y="3214547"/>
                </a:lnTo>
                <a:lnTo>
                  <a:pt x="2165693" y="3257613"/>
                </a:lnTo>
                <a:lnTo>
                  <a:pt x="2202624" y="3300349"/>
                </a:lnTo>
                <a:lnTo>
                  <a:pt x="2239632" y="3342652"/>
                </a:lnTo>
                <a:lnTo>
                  <a:pt x="2276589" y="3384423"/>
                </a:lnTo>
                <a:lnTo>
                  <a:pt x="2313406" y="3425533"/>
                </a:lnTo>
                <a:lnTo>
                  <a:pt x="2349944" y="3465868"/>
                </a:lnTo>
                <a:lnTo>
                  <a:pt x="2386088" y="3505339"/>
                </a:lnTo>
                <a:lnTo>
                  <a:pt x="2421712" y="3543808"/>
                </a:lnTo>
                <a:lnTo>
                  <a:pt x="2456713" y="3581196"/>
                </a:lnTo>
                <a:lnTo>
                  <a:pt x="2490965" y="3617366"/>
                </a:lnTo>
                <a:lnTo>
                  <a:pt x="2524341" y="3652228"/>
                </a:lnTo>
                <a:lnTo>
                  <a:pt x="2556738" y="3685641"/>
                </a:lnTo>
                <a:lnTo>
                  <a:pt x="2588031" y="3717531"/>
                </a:lnTo>
                <a:lnTo>
                  <a:pt x="2665869" y="3795763"/>
                </a:lnTo>
                <a:lnTo>
                  <a:pt x="2710015" y="3839184"/>
                </a:lnTo>
                <a:lnTo>
                  <a:pt x="2750985" y="3878745"/>
                </a:lnTo>
                <a:lnTo>
                  <a:pt x="2789275" y="3915168"/>
                </a:lnTo>
                <a:lnTo>
                  <a:pt x="2892717" y="4012730"/>
                </a:lnTo>
                <a:lnTo>
                  <a:pt x="2924962" y="4043718"/>
                </a:lnTo>
                <a:lnTo>
                  <a:pt x="3011868" y="4129608"/>
                </a:lnTo>
                <a:lnTo>
                  <a:pt x="3132175" y="4241076"/>
                </a:lnTo>
                <a:lnTo>
                  <a:pt x="3238881" y="4337647"/>
                </a:lnTo>
                <a:lnTo>
                  <a:pt x="3284893" y="4378845"/>
                </a:lnTo>
                <a:lnTo>
                  <a:pt x="3303346" y="4393819"/>
                </a:lnTo>
                <a:lnTo>
                  <a:pt x="3320656" y="4378845"/>
                </a:lnTo>
                <a:lnTo>
                  <a:pt x="3487851" y="4229798"/>
                </a:lnTo>
                <a:lnTo>
                  <a:pt x="3581069" y="4145203"/>
                </a:lnTo>
                <a:lnTo>
                  <a:pt x="3634067" y="4093654"/>
                </a:lnTo>
                <a:lnTo>
                  <a:pt x="3680574" y="4043718"/>
                </a:lnTo>
                <a:lnTo>
                  <a:pt x="3713162" y="4012730"/>
                </a:lnTo>
                <a:lnTo>
                  <a:pt x="3816693" y="3915168"/>
                </a:lnTo>
                <a:lnTo>
                  <a:pt x="3854843" y="3878745"/>
                </a:lnTo>
                <a:lnTo>
                  <a:pt x="3895674" y="3839184"/>
                </a:lnTo>
                <a:lnTo>
                  <a:pt x="3939692" y="3795763"/>
                </a:lnTo>
                <a:lnTo>
                  <a:pt x="4017492" y="3717315"/>
                </a:lnTo>
                <a:lnTo>
                  <a:pt x="4048785" y="3685273"/>
                </a:lnTo>
                <a:lnTo>
                  <a:pt x="4081183" y="3651758"/>
                </a:lnTo>
                <a:lnTo>
                  <a:pt x="4114571" y="3616833"/>
                </a:lnTo>
                <a:lnTo>
                  <a:pt x="4148823" y="3580638"/>
                </a:lnTo>
                <a:lnTo>
                  <a:pt x="4183824" y="3543236"/>
                </a:lnTo>
                <a:lnTo>
                  <a:pt x="4219448" y="3504755"/>
                </a:lnTo>
                <a:lnTo>
                  <a:pt x="4255592" y="3465284"/>
                </a:lnTo>
                <a:lnTo>
                  <a:pt x="4292130" y="3424936"/>
                </a:lnTo>
                <a:lnTo>
                  <a:pt x="4328934" y="3383800"/>
                </a:lnTo>
                <a:lnTo>
                  <a:pt x="4350563" y="3359327"/>
                </a:lnTo>
                <a:lnTo>
                  <a:pt x="4350563" y="741883"/>
                </a:lnTo>
                <a:close/>
              </a:path>
            </a:pathLst>
          </a:custGeom>
          <a:solidFill>
            <a:srgbClr val="F7F2F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61E8CF-86EE-EA5D-0E66-0D12FD904A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681" y="502917"/>
            <a:ext cx="11014020" cy="5039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563AA"/>
                </a:solidFill>
              </a:defRPr>
            </a:lvl1pPr>
          </a:lstStyle>
          <a:p>
            <a:r>
              <a:rPr lang="en-AU" sz="3275"/>
              <a:t>Lorem Ipsum </a:t>
            </a:r>
            <a:r>
              <a:rPr lang="en-AU" sz="3275" err="1"/>
              <a:t>Dolor</a:t>
            </a:r>
            <a:r>
              <a:rPr lang="en-AU" sz="3275"/>
              <a:t> Sit</a:t>
            </a:r>
            <a:endParaRPr lang="en-AU"/>
          </a:p>
        </p:txBody>
      </p:sp>
      <p:pic>
        <p:nvPicPr>
          <p:cNvPr id="10" name="object 12">
            <a:extLst>
              <a:ext uri="{FF2B5EF4-FFF2-40B4-BE49-F238E27FC236}">
                <a16:creationId xmlns:a16="http://schemas.microsoft.com/office/drawing/2014/main" id="{22FF8AE9-E267-B17A-43DF-4ACF63DA809F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8300" y="6255456"/>
            <a:ext cx="2295957" cy="307850"/>
          </a:xfrm>
          <a:prstGeom prst="rect">
            <a:avLst/>
          </a:prstGeom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B47ED899-035F-7C88-AAA7-3CB70B8871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681" y="1318846"/>
            <a:ext cx="11014020" cy="4850319"/>
          </a:xfrm>
        </p:spPr>
        <p:txBody>
          <a:bodyPr numCol="2" spcCol="1404000"/>
          <a:lstStyle>
            <a:lvl1pPr marL="331822" indent="-323090">
              <a:lnSpc>
                <a:spcPct val="115000"/>
              </a:lnSpc>
              <a:spcBef>
                <a:spcPts val="0"/>
              </a:spcBef>
              <a:spcAft>
                <a:spcPts val="1092"/>
              </a:spcAft>
              <a:buClr>
                <a:srgbClr val="762000"/>
              </a:buClr>
              <a:buFont typeface="Arial" panose="020B0604020202020204" pitchFamily="34" charset="0"/>
              <a:buChar char="•"/>
              <a:defRPr sz="1940"/>
            </a:lvl1pPr>
            <a:lvl2pPr>
              <a:defRPr sz="2153"/>
            </a:lvl2pPr>
            <a:lvl3pPr>
              <a:defRPr sz="2153"/>
            </a:lvl3pPr>
            <a:lvl4pPr>
              <a:defRPr sz="2153"/>
            </a:lvl4pPr>
            <a:lvl5pPr>
              <a:defRPr sz="2153"/>
            </a:lvl5pPr>
          </a:lstStyle>
          <a:p>
            <a:pPr lvl="0"/>
            <a:r>
              <a:rPr lang="en-GB"/>
              <a:t>Ur re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repera</a:t>
            </a:r>
            <a:r>
              <a:rPr lang="en-GB"/>
              <a:t> a </a:t>
            </a:r>
            <a:r>
              <a:rPr lang="en-GB" err="1"/>
              <a:t>dolest</a:t>
            </a:r>
            <a:r>
              <a:rPr lang="en-GB"/>
              <a:t> </a:t>
            </a:r>
            <a:r>
              <a:rPr lang="en-GB" err="1"/>
              <a:t>volendit</a:t>
            </a:r>
            <a:r>
              <a:rPr lang="en-GB"/>
              <a:t> </a:t>
            </a:r>
            <a:r>
              <a:rPr lang="en-GB" err="1"/>
              <a:t>accum</a:t>
            </a:r>
            <a:r>
              <a:rPr lang="en-GB"/>
              <a:t> </a:t>
            </a:r>
            <a:r>
              <a:rPr lang="en-GB" err="1"/>
              <a:t>rerfere</a:t>
            </a:r>
            <a:r>
              <a:rPr lang="en-GB"/>
              <a:t> </a:t>
            </a:r>
            <a:r>
              <a:rPr lang="en-GB" err="1"/>
              <a:t>quatempori</a:t>
            </a:r>
            <a:r>
              <a:rPr lang="en-GB"/>
              <a:t> </a:t>
            </a:r>
            <a:r>
              <a:rPr lang="en-GB" err="1"/>
              <a:t>odiore</a:t>
            </a:r>
            <a:r>
              <a:rPr lang="en-GB"/>
              <a:t>, as </a:t>
            </a:r>
            <a:r>
              <a:rPr lang="en-GB" err="1"/>
              <a:t>aut</a:t>
            </a:r>
            <a:r>
              <a:rPr lang="en-GB"/>
              <a:t> ese </a:t>
            </a:r>
            <a:r>
              <a:rPr lang="en-GB" err="1"/>
              <a:t>estionectum</a:t>
            </a:r>
            <a:r>
              <a:rPr lang="en-GB"/>
              <a:t> fugit et </a:t>
            </a:r>
            <a:r>
              <a:rPr lang="en-GB" err="1"/>
              <a:t>faccullautem</a:t>
            </a:r>
            <a:r>
              <a:rPr lang="en-GB"/>
              <a:t> non </a:t>
            </a:r>
            <a:r>
              <a:rPr lang="en-GB" err="1"/>
              <a:t>nos</a:t>
            </a:r>
            <a:r>
              <a:rPr lang="en-GB"/>
              <a:t> </a:t>
            </a:r>
            <a:r>
              <a:rPr lang="en-GB" err="1"/>
              <a:t>solessitaqui</a:t>
            </a:r>
            <a:r>
              <a:rPr lang="en-GB"/>
              <a:t> </a:t>
            </a:r>
            <a:r>
              <a:rPr lang="en-GB" err="1"/>
              <a:t>occabo</a:t>
            </a:r>
            <a:r>
              <a:rPr lang="en-GB"/>
              <a:t>. Et </a:t>
            </a:r>
            <a:r>
              <a:rPr lang="en-GB" err="1"/>
              <a:t>quae</a:t>
            </a:r>
            <a:r>
              <a:rPr lang="en-GB"/>
              <a:t> qui</a:t>
            </a:r>
          </a:p>
          <a:p>
            <a:pPr lvl="0"/>
            <a:r>
              <a:rPr lang="en-GB" err="1"/>
              <a:t>Alignitissint</a:t>
            </a:r>
            <a:r>
              <a:rPr lang="en-GB"/>
              <a:t> </a:t>
            </a:r>
            <a:r>
              <a:rPr lang="en-GB" err="1"/>
              <a:t>dit</a:t>
            </a:r>
            <a:r>
              <a:rPr lang="en-GB"/>
              <a:t> </a:t>
            </a:r>
            <a:r>
              <a:rPr lang="en-GB" err="1"/>
              <a:t>dolessit</a:t>
            </a:r>
            <a:r>
              <a:rPr lang="en-GB"/>
              <a:t>, con expediate </a:t>
            </a:r>
            <a:r>
              <a:rPr lang="en-GB" err="1"/>
              <a:t>pos</a:t>
            </a:r>
            <a:r>
              <a:rPr lang="en-GB"/>
              <a:t> </a:t>
            </a:r>
            <a:r>
              <a:rPr lang="en-GB" err="1"/>
              <a:t>doluptatas</a:t>
            </a:r>
            <a:r>
              <a:rPr lang="en-GB"/>
              <a:t> </a:t>
            </a:r>
            <a:r>
              <a:rPr lang="en-GB" err="1"/>
              <a:t>eatem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audipsum</a:t>
            </a:r>
            <a:r>
              <a:rPr lang="en-GB"/>
              <a:t> </a:t>
            </a:r>
            <a:r>
              <a:rPr lang="en-GB" err="1"/>
              <a:t>inulpar</a:t>
            </a:r>
            <a:r>
              <a:rPr lang="en-GB"/>
              <a:t> </a:t>
            </a:r>
            <a:r>
              <a:rPr lang="en-GB" err="1"/>
              <a:t>cimpos</a:t>
            </a:r>
            <a:r>
              <a:rPr lang="en-GB"/>
              <a:t> dis </a:t>
            </a:r>
            <a:r>
              <a:rPr lang="en-GB" err="1"/>
              <a:t>minullo</a:t>
            </a:r>
            <a:r>
              <a:rPr lang="en-GB"/>
              <a:t> </a:t>
            </a:r>
            <a:r>
              <a:rPr lang="en-GB" err="1"/>
              <a:t>rumquaecti</a:t>
            </a:r>
            <a:r>
              <a:rPr lang="en-GB"/>
              <a:t> </a:t>
            </a:r>
            <a:r>
              <a:rPr lang="en-GB" err="1"/>
              <a:t>tes</a:t>
            </a:r>
            <a:r>
              <a:rPr lang="en-GB"/>
              <a:t> </a:t>
            </a:r>
            <a:r>
              <a:rPr lang="en-GB" err="1"/>
              <a:t>sitat</a:t>
            </a:r>
            <a:r>
              <a:rPr lang="en-GB"/>
              <a:t> </a:t>
            </a:r>
            <a:r>
              <a:rPr lang="en-GB" err="1"/>
              <a:t>odipicius</a:t>
            </a:r>
            <a:r>
              <a:rPr lang="en-GB"/>
              <a:t> et </a:t>
            </a:r>
            <a:r>
              <a:rPr lang="en-GB" err="1"/>
              <a:t>ent</a:t>
            </a:r>
            <a:r>
              <a:rPr lang="en-GB"/>
              <a:t> lab </a:t>
            </a:r>
            <a:r>
              <a:rPr lang="en-GB" err="1"/>
              <a:t>iusanis</a:t>
            </a:r>
            <a:r>
              <a:rPr lang="en-GB"/>
              <a:t> </a:t>
            </a:r>
            <a:r>
              <a:rPr lang="en-GB" err="1"/>
              <a:t>repuditature</a:t>
            </a:r>
            <a:r>
              <a:rPr lang="en-GB"/>
              <a:t> </a:t>
            </a:r>
            <a:r>
              <a:rPr lang="en-GB" err="1"/>
              <a:t>porporesto</a:t>
            </a:r>
            <a:r>
              <a:rPr lang="en-GB"/>
              <a:t>.</a:t>
            </a:r>
          </a:p>
          <a:p>
            <a:pPr lvl="0"/>
            <a:r>
              <a:rPr lang="en-GB"/>
              <a:t>Que </a:t>
            </a:r>
            <a:r>
              <a:rPr lang="en-GB" err="1"/>
              <a:t>perori</a:t>
            </a:r>
            <a:r>
              <a:rPr lang="en-GB"/>
              <a:t> </a:t>
            </a:r>
            <a:r>
              <a:rPr lang="en-GB" err="1"/>
              <a:t>occabor</a:t>
            </a:r>
            <a:r>
              <a:rPr lang="en-GB"/>
              <a:t> </a:t>
            </a:r>
            <a:r>
              <a:rPr lang="en-GB" err="1"/>
              <a:t>empedis</a:t>
            </a:r>
            <a:r>
              <a:rPr lang="en-GB"/>
              <a:t> mint et </a:t>
            </a:r>
            <a:r>
              <a:rPr lang="en-GB" err="1"/>
              <a:t>volupiet</a:t>
            </a:r>
            <a:r>
              <a:rPr lang="en-GB"/>
              <a:t> quid </a:t>
            </a:r>
            <a:r>
              <a:rPr lang="en-GB" err="1"/>
              <a:t>quosa</a:t>
            </a:r>
            <a:r>
              <a:rPr lang="en-GB"/>
              <a:t> </a:t>
            </a:r>
            <a:r>
              <a:rPr lang="en-GB" err="1"/>
              <a:t>prepuda</a:t>
            </a:r>
            <a:r>
              <a:rPr lang="en-GB"/>
              <a:t> </a:t>
            </a:r>
            <a:r>
              <a:rPr lang="en-GB" err="1"/>
              <a:t>ndanihit</a:t>
            </a:r>
            <a:r>
              <a:rPr lang="en-GB"/>
              <a:t>, cum </a:t>
            </a:r>
            <a:r>
              <a:rPr lang="en-GB" err="1"/>
              <a:t>fugianihicit</a:t>
            </a:r>
            <a:r>
              <a:rPr lang="en-GB"/>
              <a:t> il il </a:t>
            </a:r>
            <a:r>
              <a:rPr lang="en-GB" err="1"/>
              <a:t>ipsunt</a:t>
            </a:r>
            <a:r>
              <a:rPr lang="en-GB"/>
              <a:t>, </a:t>
            </a:r>
            <a:r>
              <a:rPr lang="en-GB" err="1"/>
              <a:t>aut</a:t>
            </a:r>
            <a:r>
              <a:rPr lang="en-GB"/>
              <a:t> id </a:t>
            </a:r>
            <a:r>
              <a:rPr lang="en-GB" err="1"/>
              <a:t>quodit</a:t>
            </a:r>
            <a:r>
              <a:rPr lang="en-GB"/>
              <a:t> </a:t>
            </a:r>
            <a:r>
              <a:rPr lang="en-GB" err="1"/>
              <a:t>parum</a:t>
            </a:r>
            <a:r>
              <a:rPr lang="en-GB"/>
              <a:t>, </a:t>
            </a:r>
            <a:r>
              <a:rPr lang="en-GB" err="1"/>
              <a:t>nistis</a:t>
            </a:r>
            <a:r>
              <a:rPr lang="en-GB"/>
              <a:t> </a:t>
            </a:r>
            <a:r>
              <a:rPr lang="en-GB" err="1"/>
              <a:t>dolorum</a:t>
            </a:r>
            <a:r>
              <a:rPr lang="en-GB"/>
              <a:t>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sendit</a:t>
            </a:r>
            <a:r>
              <a:rPr lang="en-GB"/>
              <a:t>, </a:t>
            </a:r>
            <a:r>
              <a:rPr lang="en-GB" err="1"/>
              <a:t>cusame</a:t>
            </a:r>
            <a:r>
              <a:rPr lang="en-GB"/>
              <a:t> </a:t>
            </a:r>
            <a:r>
              <a:rPr lang="en-GB" err="1"/>
              <a:t>ilis</a:t>
            </a:r>
            <a:r>
              <a:rPr lang="en-GB"/>
              <a:t> </a:t>
            </a:r>
            <a:r>
              <a:rPr lang="en-GB" err="1"/>
              <a:t>quam</a:t>
            </a:r>
            <a:r>
              <a:rPr lang="en-GB"/>
              <a:t>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omnihic</a:t>
            </a:r>
            <a:r>
              <a:rPr lang="en-GB"/>
              <a:t> </a:t>
            </a:r>
            <a:r>
              <a:rPr lang="en-GB" err="1"/>
              <a:t>ientio</a:t>
            </a:r>
            <a:r>
              <a:rPr lang="en-GB"/>
              <a:t> </a:t>
            </a:r>
            <a:r>
              <a:rPr lang="en-GB" err="1"/>
              <a:t>quasper</a:t>
            </a:r>
            <a:r>
              <a:rPr lang="en-GB"/>
              <a:t> </a:t>
            </a:r>
            <a:r>
              <a:rPr lang="en-GB" err="1"/>
              <a:t>ibuscius</a:t>
            </a:r>
            <a:r>
              <a:rPr lang="en-GB"/>
              <a:t> </a:t>
            </a:r>
            <a:r>
              <a:rPr lang="en-GB" err="1"/>
              <a:t>eatempe</a:t>
            </a:r>
            <a:r>
              <a:rPr lang="en-GB"/>
              <a:t> </a:t>
            </a:r>
            <a:r>
              <a:rPr lang="en-GB" err="1"/>
              <a:t>perro</a:t>
            </a:r>
            <a:r>
              <a:rPr lang="en-GB"/>
              <a:t> </a:t>
            </a:r>
            <a:r>
              <a:rPr lang="en-GB" err="1"/>
              <a:t>expliquiat</a:t>
            </a:r>
            <a:r>
              <a:rPr lang="en-GB"/>
              <a:t> </a:t>
            </a:r>
            <a:r>
              <a:rPr lang="en-GB" err="1"/>
              <a:t>eate</a:t>
            </a:r>
            <a:r>
              <a:rPr lang="en-GB"/>
              <a:t>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ilignimaio</a:t>
            </a:r>
            <a:r>
              <a:rPr lang="en-GB"/>
              <a:t> </a:t>
            </a:r>
            <a:r>
              <a:rPr lang="en-GB" err="1"/>
              <a:t>doluptia</a:t>
            </a:r>
            <a:r>
              <a:rPr lang="en-GB"/>
              <a:t>.</a:t>
            </a:r>
          </a:p>
          <a:p>
            <a:pPr lvl="0"/>
            <a:r>
              <a:rPr lang="en-GB"/>
              <a:t>Tatum </a:t>
            </a:r>
            <a:r>
              <a:rPr lang="en-GB" err="1"/>
              <a:t>asperit</a:t>
            </a:r>
            <a:r>
              <a:rPr lang="en-GB"/>
              <a:t>, con cores dolor </a:t>
            </a:r>
            <a:r>
              <a:rPr lang="en-GB" err="1"/>
              <a:t>senis</a:t>
            </a:r>
            <a:r>
              <a:rPr lang="en-GB"/>
              <a:t> ab </a:t>
            </a:r>
            <a:r>
              <a:rPr lang="en-GB" err="1"/>
              <a:t>imporrunt</a:t>
            </a:r>
            <a:r>
              <a:rPr lang="en-GB"/>
              <a:t> ma nest </a:t>
            </a:r>
            <a:r>
              <a:rPr lang="en-GB" err="1"/>
              <a:t>offictiis</a:t>
            </a:r>
            <a:r>
              <a:rPr lang="en-GB"/>
              <a:t> et </a:t>
            </a:r>
            <a:r>
              <a:rPr lang="en-GB" err="1"/>
              <a:t>adisit</a:t>
            </a:r>
            <a:r>
              <a:rPr lang="en-GB"/>
              <a:t> </a:t>
            </a:r>
            <a:r>
              <a:rPr lang="en-GB" err="1"/>
              <a:t>optaquodis</a:t>
            </a:r>
            <a:r>
              <a:rPr lang="en-GB"/>
              <a:t> </a:t>
            </a:r>
            <a:r>
              <a:rPr lang="en-GB" err="1"/>
              <a:t>sedi</a:t>
            </a:r>
            <a:r>
              <a:rPr lang="en-GB"/>
              <a:t> </a:t>
            </a:r>
            <a:r>
              <a:rPr lang="en-GB" err="1"/>
              <a:t>dolorehento</a:t>
            </a:r>
            <a:r>
              <a:rPr lang="en-GB"/>
              <a:t> </a:t>
            </a:r>
            <a:r>
              <a:rPr lang="en-GB" err="1"/>
              <a:t>expliquo</a:t>
            </a:r>
            <a:r>
              <a:rPr lang="en-GB"/>
              <a:t> </a:t>
            </a:r>
            <a:r>
              <a:rPr lang="en-GB" err="1"/>
              <a:t>vellore</a:t>
            </a:r>
            <a:r>
              <a:rPr lang="en-GB"/>
              <a:t> </a:t>
            </a:r>
            <a:r>
              <a:rPr lang="en-GB" err="1"/>
              <a:t>icabore</a:t>
            </a:r>
            <a:r>
              <a:rPr lang="en-GB"/>
              <a:t>.</a:t>
            </a:r>
          </a:p>
          <a:p>
            <a:pPr lvl="0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905928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fo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2">
            <a:extLst>
              <a:ext uri="{FF2B5EF4-FFF2-40B4-BE49-F238E27FC236}">
                <a16:creationId xmlns:a16="http://schemas.microsoft.com/office/drawing/2014/main" id="{1AF9C42E-C9B7-2804-3A90-C4ABBB4EC8C2}"/>
              </a:ext>
            </a:extLst>
          </p:cNvPr>
          <p:cNvSpPr/>
          <p:nvPr userDrawn="1"/>
        </p:nvSpPr>
        <p:spPr>
          <a:xfrm>
            <a:off x="9553622" y="200776"/>
            <a:ext cx="2638648" cy="2664647"/>
          </a:xfrm>
          <a:custGeom>
            <a:avLst/>
            <a:gdLst/>
            <a:ahLst/>
            <a:cxnLst/>
            <a:rect l="l" t="t" r="r" b="b"/>
            <a:pathLst>
              <a:path w="4351019" h="4394200">
                <a:moveTo>
                  <a:pt x="1331506" y="338010"/>
                </a:moveTo>
                <a:lnTo>
                  <a:pt x="1327861" y="299783"/>
                </a:lnTo>
                <a:lnTo>
                  <a:pt x="1307693" y="228854"/>
                </a:lnTo>
                <a:lnTo>
                  <a:pt x="1272425" y="165963"/>
                </a:lnTo>
                <a:lnTo>
                  <a:pt x="1224584" y="111899"/>
                </a:lnTo>
                <a:lnTo>
                  <a:pt x="1166698" y="67513"/>
                </a:lnTo>
                <a:lnTo>
                  <a:pt x="1101255" y="33604"/>
                </a:lnTo>
                <a:lnTo>
                  <a:pt x="1030795" y="10972"/>
                </a:lnTo>
                <a:lnTo>
                  <a:pt x="957834" y="457"/>
                </a:lnTo>
                <a:lnTo>
                  <a:pt x="921207" y="0"/>
                </a:lnTo>
                <a:lnTo>
                  <a:pt x="884885" y="2870"/>
                </a:lnTo>
                <a:lnTo>
                  <a:pt x="814476" y="19024"/>
                </a:lnTo>
                <a:lnTo>
                  <a:pt x="749122" y="49733"/>
                </a:lnTo>
                <a:lnTo>
                  <a:pt x="691349" y="95808"/>
                </a:lnTo>
                <a:lnTo>
                  <a:pt x="665314" y="125641"/>
                </a:lnTo>
                <a:lnTo>
                  <a:pt x="640041" y="96583"/>
                </a:lnTo>
                <a:lnTo>
                  <a:pt x="582282" y="50507"/>
                </a:lnTo>
                <a:lnTo>
                  <a:pt x="516953" y="19799"/>
                </a:lnTo>
                <a:lnTo>
                  <a:pt x="446570" y="3644"/>
                </a:lnTo>
                <a:lnTo>
                  <a:pt x="410273" y="762"/>
                </a:lnTo>
                <a:lnTo>
                  <a:pt x="373646" y="1219"/>
                </a:lnTo>
                <a:lnTo>
                  <a:pt x="300723" y="11722"/>
                </a:lnTo>
                <a:lnTo>
                  <a:pt x="230289" y="34328"/>
                </a:lnTo>
                <a:lnTo>
                  <a:pt x="164871" y="68224"/>
                </a:lnTo>
                <a:lnTo>
                  <a:pt x="106984" y="112585"/>
                </a:lnTo>
                <a:lnTo>
                  <a:pt x="59131" y="166598"/>
                </a:lnTo>
                <a:lnTo>
                  <a:pt x="23863" y="229450"/>
                </a:lnTo>
                <a:lnTo>
                  <a:pt x="3657" y="300316"/>
                </a:lnTo>
                <a:lnTo>
                  <a:pt x="0" y="338505"/>
                </a:lnTo>
                <a:lnTo>
                  <a:pt x="1054" y="378396"/>
                </a:lnTo>
                <a:lnTo>
                  <a:pt x="7124" y="419887"/>
                </a:lnTo>
                <a:lnTo>
                  <a:pt x="18554" y="462864"/>
                </a:lnTo>
                <a:lnTo>
                  <a:pt x="37642" y="508736"/>
                </a:lnTo>
                <a:lnTo>
                  <a:pt x="63703" y="557085"/>
                </a:lnTo>
                <a:lnTo>
                  <a:pt x="92900" y="604405"/>
                </a:lnTo>
                <a:lnTo>
                  <a:pt x="121412" y="647217"/>
                </a:lnTo>
                <a:lnTo>
                  <a:pt x="145897" y="682472"/>
                </a:lnTo>
                <a:lnTo>
                  <a:pt x="173278" y="720788"/>
                </a:lnTo>
                <a:lnTo>
                  <a:pt x="203174" y="761111"/>
                </a:lnTo>
                <a:lnTo>
                  <a:pt x="235242" y="802411"/>
                </a:lnTo>
                <a:lnTo>
                  <a:pt x="269074" y="843635"/>
                </a:lnTo>
                <a:lnTo>
                  <a:pt x="303936" y="884059"/>
                </a:lnTo>
                <a:lnTo>
                  <a:pt x="338772" y="923099"/>
                </a:lnTo>
                <a:lnTo>
                  <a:pt x="372694" y="959929"/>
                </a:lnTo>
                <a:lnTo>
                  <a:pt x="404825" y="993749"/>
                </a:lnTo>
                <a:lnTo>
                  <a:pt x="434263" y="1023708"/>
                </a:lnTo>
                <a:lnTo>
                  <a:pt x="465315" y="1054595"/>
                </a:lnTo>
                <a:lnTo>
                  <a:pt x="537908" y="1123683"/>
                </a:lnTo>
                <a:lnTo>
                  <a:pt x="567258" y="1152677"/>
                </a:lnTo>
                <a:lnTo>
                  <a:pt x="607885" y="1190332"/>
                </a:lnTo>
                <a:lnTo>
                  <a:pt x="659460" y="1236853"/>
                </a:lnTo>
                <a:lnTo>
                  <a:pt x="665695" y="1241920"/>
                </a:lnTo>
                <a:lnTo>
                  <a:pt x="728002" y="1186522"/>
                </a:lnTo>
                <a:lnTo>
                  <a:pt x="759498" y="1157947"/>
                </a:lnTo>
                <a:lnTo>
                  <a:pt x="777392" y="1140536"/>
                </a:lnTo>
                <a:lnTo>
                  <a:pt x="793102" y="1123683"/>
                </a:lnTo>
                <a:lnTo>
                  <a:pt x="839076" y="1080262"/>
                </a:lnTo>
                <a:lnTo>
                  <a:pt x="896734" y="1023708"/>
                </a:lnTo>
                <a:lnTo>
                  <a:pt x="926185" y="993597"/>
                </a:lnTo>
                <a:lnTo>
                  <a:pt x="958303" y="959739"/>
                </a:lnTo>
                <a:lnTo>
                  <a:pt x="992225" y="922909"/>
                </a:lnTo>
                <a:lnTo>
                  <a:pt x="1027061" y="883818"/>
                </a:lnTo>
                <a:lnTo>
                  <a:pt x="1061935" y="843241"/>
                </a:lnTo>
                <a:lnTo>
                  <a:pt x="1095806" y="802017"/>
                </a:lnTo>
                <a:lnTo>
                  <a:pt x="1127963" y="760730"/>
                </a:lnTo>
                <a:lnTo>
                  <a:pt x="1157986" y="720394"/>
                </a:lnTo>
                <a:lnTo>
                  <a:pt x="1185456" y="682078"/>
                </a:lnTo>
                <a:lnTo>
                  <a:pt x="1209979" y="646836"/>
                </a:lnTo>
                <a:lnTo>
                  <a:pt x="1238326" y="604024"/>
                </a:lnTo>
                <a:lnTo>
                  <a:pt x="1267548" y="556691"/>
                </a:lnTo>
                <a:lnTo>
                  <a:pt x="1293698" y="508342"/>
                </a:lnTo>
                <a:lnTo>
                  <a:pt x="1312837" y="462470"/>
                </a:lnTo>
                <a:lnTo>
                  <a:pt x="1324305" y="419455"/>
                </a:lnTo>
                <a:lnTo>
                  <a:pt x="1330413" y="377926"/>
                </a:lnTo>
                <a:lnTo>
                  <a:pt x="1331506" y="338010"/>
                </a:lnTo>
                <a:close/>
              </a:path>
              <a:path w="4351019" h="4394200">
                <a:moveTo>
                  <a:pt x="4350563" y="741883"/>
                </a:moveTo>
                <a:lnTo>
                  <a:pt x="4290314" y="730948"/>
                </a:lnTo>
                <a:lnTo>
                  <a:pt x="4217200" y="721753"/>
                </a:lnTo>
                <a:lnTo>
                  <a:pt x="4143895" y="716838"/>
                </a:lnTo>
                <a:lnTo>
                  <a:pt x="4107256" y="716026"/>
                </a:lnTo>
                <a:lnTo>
                  <a:pt x="4070680" y="716330"/>
                </a:lnTo>
                <a:lnTo>
                  <a:pt x="3997871" y="720293"/>
                </a:lnTo>
                <a:lnTo>
                  <a:pt x="3925722" y="728840"/>
                </a:lnTo>
                <a:lnTo>
                  <a:pt x="3854551" y="742048"/>
                </a:lnTo>
                <a:lnTo>
                  <a:pt x="3784612" y="760018"/>
                </a:lnTo>
                <a:lnTo>
                  <a:pt x="3716223" y="782840"/>
                </a:lnTo>
                <a:lnTo>
                  <a:pt x="3649637" y="810615"/>
                </a:lnTo>
                <a:lnTo>
                  <a:pt x="3585172" y="843432"/>
                </a:lnTo>
                <a:lnTo>
                  <a:pt x="3523107" y="881380"/>
                </a:lnTo>
                <a:lnTo>
                  <a:pt x="3463709" y="924547"/>
                </a:lnTo>
                <a:lnTo>
                  <a:pt x="3407283" y="973035"/>
                </a:lnTo>
                <a:lnTo>
                  <a:pt x="3354120" y="1026934"/>
                </a:lnTo>
                <a:lnTo>
                  <a:pt x="3328847" y="1055941"/>
                </a:lnTo>
                <a:lnTo>
                  <a:pt x="3304502" y="1086345"/>
                </a:lnTo>
                <a:lnTo>
                  <a:pt x="3302190" y="1088644"/>
                </a:lnTo>
                <a:lnTo>
                  <a:pt x="3277844" y="1058252"/>
                </a:lnTo>
                <a:lnTo>
                  <a:pt x="3252571" y="1029246"/>
                </a:lnTo>
                <a:lnTo>
                  <a:pt x="3199409" y="975347"/>
                </a:lnTo>
                <a:lnTo>
                  <a:pt x="3142996" y="926846"/>
                </a:lnTo>
                <a:lnTo>
                  <a:pt x="3083623" y="883678"/>
                </a:lnTo>
                <a:lnTo>
                  <a:pt x="3021558" y="845731"/>
                </a:lnTo>
                <a:lnTo>
                  <a:pt x="2957118" y="812914"/>
                </a:lnTo>
                <a:lnTo>
                  <a:pt x="2890558" y="785139"/>
                </a:lnTo>
                <a:lnTo>
                  <a:pt x="2822181" y="762317"/>
                </a:lnTo>
                <a:lnTo>
                  <a:pt x="2752280" y="744334"/>
                </a:lnTo>
                <a:lnTo>
                  <a:pt x="2681122" y="731126"/>
                </a:lnTo>
                <a:lnTo>
                  <a:pt x="2609011" y="722579"/>
                </a:lnTo>
                <a:lnTo>
                  <a:pt x="2536215" y="718604"/>
                </a:lnTo>
                <a:lnTo>
                  <a:pt x="2499664" y="718299"/>
                </a:lnTo>
                <a:lnTo>
                  <a:pt x="2463050" y="719112"/>
                </a:lnTo>
                <a:lnTo>
                  <a:pt x="2389771" y="724001"/>
                </a:lnTo>
                <a:lnTo>
                  <a:pt x="2316670" y="733196"/>
                </a:lnTo>
                <a:lnTo>
                  <a:pt x="2244052" y="746582"/>
                </a:lnTo>
                <a:lnTo>
                  <a:pt x="2172195" y="764095"/>
                </a:lnTo>
                <a:lnTo>
                  <a:pt x="2101380" y="785609"/>
                </a:lnTo>
                <a:lnTo>
                  <a:pt x="2031885" y="811047"/>
                </a:lnTo>
                <a:lnTo>
                  <a:pt x="1964016" y="840333"/>
                </a:lnTo>
                <a:lnTo>
                  <a:pt x="1898053" y="873340"/>
                </a:lnTo>
                <a:lnTo>
                  <a:pt x="1834273" y="909993"/>
                </a:lnTo>
                <a:lnTo>
                  <a:pt x="1772970" y="950201"/>
                </a:lnTo>
                <a:lnTo>
                  <a:pt x="1714436" y="993876"/>
                </a:lnTo>
                <a:lnTo>
                  <a:pt x="1658937" y="1040904"/>
                </a:lnTo>
                <a:lnTo>
                  <a:pt x="1606791" y="1091209"/>
                </a:lnTo>
                <a:lnTo>
                  <a:pt x="1558251" y="1144701"/>
                </a:lnTo>
                <a:lnTo>
                  <a:pt x="1513624" y="1201267"/>
                </a:lnTo>
                <a:lnTo>
                  <a:pt x="1473200" y="1260843"/>
                </a:lnTo>
                <a:lnTo>
                  <a:pt x="1437246" y="1323314"/>
                </a:lnTo>
                <a:lnTo>
                  <a:pt x="1406067" y="1388579"/>
                </a:lnTo>
                <a:lnTo>
                  <a:pt x="1379943" y="1456575"/>
                </a:lnTo>
                <a:lnTo>
                  <a:pt x="1359154" y="1527187"/>
                </a:lnTo>
                <a:lnTo>
                  <a:pt x="1343990" y="1600339"/>
                </a:lnTo>
                <a:lnTo>
                  <a:pt x="1334731" y="1675917"/>
                </a:lnTo>
                <a:lnTo>
                  <a:pt x="1332420" y="1714588"/>
                </a:lnTo>
                <a:lnTo>
                  <a:pt x="1331683" y="1753844"/>
                </a:lnTo>
                <a:lnTo>
                  <a:pt x="1332572" y="1793646"/>
                </a:lnTo>
                <a:lnTo>
                  <a:pt x="1335125" y="1834019"/>
                </a:lnTo>
                <a:lnTo>
                  <a:pt x="1339354" y="1874913"/>
                </a:lnTo>
                <a:lnTo>
                  <a:pt x="1345323" y="1916341"/>
                </a:lnTo>
                <a:lnTo>
                  <a:pt x="1353058" y="1958289"/>
                </a:lnTo>
                <a:lnTo>
                  <a:pt x="1362595" y="2000745"/>
                </a:lnTo>
                <a:lnTo>
                  <a:pt x="1373962" y="2043684"/>
                </a:lnTo>
                <a:lnTo>
                  <a:pt x="1387208" y="2087105"/>
                </a:lnTo>
                <a:lnTo>
                  <a:pt x="1403045" y="2130920"/>
                </a:lnTo>
                <a:lnTo>
                  <a:pt x="1422019" y="2176322"/>
                </a:lnTo>
                <a:lnTo>
                  <a:pt x="1443710" y="2222931"/>
                </a:lnTo>
                <a:lnTo>
                  <a:pt x="1467700" y="2270341"/>
                </a:lnTo>
                <a:lnTo>
                  <a:pt x="1493570" y="2318194"/>
                </a:lnTo>
                <a:lnTo>
                  <a:pt x="1520875" y="2366086"/>
                </a:lnTo>
                <a:lnTo>
                  <a:pt x="1549234" y="2413647"/>
                </a:lnTo>
                <a:lnTo>
                  <a:pt x="1578190" y="2460485"/>
                </a:lnTo>
                <a:lnTo>
                  <a:pt x="1607350" y="2506230"/>
                </a:lnTo>
                <a:lnTo>
                  <a:pt x="1636268" y="2550477"/>
                </a:lnTo>
                <a:lnTo>
                  <a:pt x="1664550" y="2592857"/>
                </a:lnTo>
                <a:lnTo>
                  <a:pt x="1691754" y="2632976"/>
                </a:lnTo>
                <a:lnTo>
                  <a:pt x="1742617" y="2706471"/>
                </a:lnTo>
                <a:lnTo>
                  <a:pt x="1769770" y="2745194"/>
                </a:lnTo>
                <a:lnTo>
                  <a:pt x="1798002" y="2785046"/>
                </a:lnTo>
                <a:lnTo>
                  <a:pt x="1827276" y="2825877"/>
                </a:lnTo>
                <a:lnTo>
                  <a:pt x="1857540" y="2867558"/>
                </a:lnTo>
                <a:lnTo>
                  <a:pt x="1888731" y="2909951"/>
                </a:lnTo>
                <a:lnTo>
                  <a:pt x="1920798" y="2952902"/>
                </a:lnTo>
                <a:lnTo>
                  <a:pt x="1953717" y="2996273"/>
                </a:lnTo>
                <a:lnTo>
                  <a:pt x="1987397" y="3039922"/>
                </a:lnTo>
                <a:lnTo>
                  <a:pt x="2021827" y="3083725"/>
                </a:lnTo>
                <a:lnTo>
                  <a:pt x="2056930" y="3127527"/>
                </a:lnTo>
                <a:lnTo>
                  <a:pt x="2092655" y="3171177"/>
                </a:lnTo>
                <a:lnTo>
                  <a:pt x="2128977" y="3214547"/>
                </a:lnTo>
                <a:lnTo>
                  <a:pt x="2165693" y="3257613"/>
                </a:lnTo>
                <a:lnTo>
                  <a:pt x="2202624" y="3300349"/>
                </a:lnTo>
                <a:lnTo>
                  <a:pt x="2239632" y="3342652"/>
                </a:lnTo>
                <a:lnTo>
                  <a:pt x="2276589" y="3384423"/>
                </a:lnTo>
                <a:lnTo>
                  <a:pt x="2313406" y="3425533"/>
                </a:lnTo>
                <a:lnTo>
                  <a:pt x="2349944" y="3465868"/>
                </a:lnTo>
                <a:lnTo>
                  <a:pt x="2386088" y="3505339"/>
                </a:lnTo>
                <a:lnTo>
                  <a:pt x="2421712" y="3543808"/>
                </a:lnTo>
                <a:lnTo>
                  <a:pt x="2456713" y="3581196"/>
                </a:lnTo>
                <a:lnTo>
                  <a:pt x="2490965" y="3617366"/>
                </a:lnTo>
                <a:lnTo>
                  <a:pt x="2524341" y="3652228"/>
                </a:lnTo>
                <a:lnTo>
                  <a:pt x="2556738" y="3685641"/>
                </a:lnTo>
                <a:lnTo>
                  <a:pt x="2588031" y="3717531"/>
                </a:lnTo>
                <a:lnTo>
                  <a:pt x="2665869" y="3795763"/>
                </a:lnTo>
                <a:lnTo>
                  <a:pt x="2710015" y="3839184"/>
                </a:lnTo>
                <a:lnTo>
                  <a:pt x="2750985" y="3878745"/>
                </a:lnTo>
                <a:lnTo>
                  <a:pt x="2789275" y="3915168"/>
                </a:lnTo>
                <a:lnTo>
                  <a:pt x="2892717" y="4012730"/>
                </a:lnTo>
                <a:lnTo>
                  <a:pt x="2924962" y="4043718"/>
                </a:lnTo>
                <a:lnTo>
                  <a:pt x="3011868" y="4129608"/>
                </a:lnTo>
                <a:lnTo>
                  <a:pt x="3132175" y="4241076"/>
                </a:lnTo>
                <a:lnTo>
                  <a:pt x="3238881" y="4337647"/>
                </a:lnTo>
                <a:lnTo>
                  <a:pt x="3284893" y="4378845"/>
                </a:lnTo>
                <a:lnTo>
                  <a:pt x="3303346" y="4393819"/>
                </a:lnTo>
                <a:lnTo>
                  <a:pt x="3320656" y="4378845"/>
                </a:lnTo>
                <a:lnTo>
                  <a:pt x="3487851" y="4229798"/>
                </a:lnTo>
                <a:lnTo>
                  <a:pt x="3581069" y="4145203"/>
                </a:lnTo>
                <a:lnTo>
                  <a:pt x="3634067" y="4093654"/>
                </a:lnTo>
                <a:lnTo>
                  <a:pt x="3680574" y="4043718"/>
                </a:lnTo>
                <a:lnTo>
                  <a:pt x="3713162" y="4012730"/>
                </a:lnTo>
                <a:lnTo>
                  <a:pt x="3816693" y="3915168"/>
                </a:lnTo>
                <a:lnTo>
                  <a:pt x="3854843" y="3878745"/>
                </a:lnTo>
                <a:lnTo>
                  <a:pt x="3895674" y="3839184"/>
                </a:lnTo>
                <a:lnTo>
                  <a:pt x="3939692" y="3795763"/>
                </a:lnTo>
                <a:lnTo>
                  <a:pt x="4017492" y="3717315"/>
                </a:lnTo>
                <a:lnTo>
                  <a:pt x="4048785" y="3685273"/>
                </a:lnTo>
                <a:lnTo>
                  <a:pt x="4081183" y="3651758"/>
                </a:lnTo>
                <a:lnTo>
                  <a:pt x="4114571" y="3616833"/>
                </a:lnTo>
                <a:lnTo>
                  <a:pt x="4148823" y="3580638"/>
                </a:lnTo>
                <a:lnTo>
                  <a:pt x="4183824" y="3543236"/>
                </a:lnTo>
                <a:lnTo>
                  <a:pt x="4219448" y="3504755"/>
                </a:lnTo>
                <a:lnTo>
                  <a:pt x="4255592" y="3465284"/>
                </a:lnTo>
                <a:lnTo>
                  <a:pt x="4292130" y="3424936"/>
                </a:lnTo>
                <a:lnTo>
                  <a:pt x="4328934" y="3383800"/>
                </a:lnTo>
                <a:lnTo>
                  <a:pt x="4350563" y="3359327"/>
                </a:lnTo>
                <a:lnTo>
                  <a:pt x="4350563" y="741883"/>
                </a:lnTo>
                <a:close/>
              </a:path>
            </a:pathLst>
          </a:custGeom>
          <a:solidFill>
            <a:srgbClr val="F7F2F9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61E8CF-86EE-EA5D-0E66-0D12FD904A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0681" y="502917"/>
            <a:ext cx="11014020" cy="5039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9563AA"/>
                </a:solidFill>
              </a:defRPr>
            </a:lvl1pPr>
          </a:lstStyle>
          <a:p>
            <a:r>
              <a:rPr lang="en-AU" sz="3275"/>
              <a:t>Lorem Ipsum </a:t>
            </a:r>
            <a:r>
              <a:rPr lang="en-AU" sz="3275" err="1"/>
              <a:t>Dolor</a:t>
            </a:r>
            <a:r>
              <a:rPr lang="en-AU" sz="3275"/>
              <a:t> Sit</a:t>
            </a:r>
            <a:endParaRPr lang="en-AU"/>
          </a:p>
        </p:txBody>
      </p:sp>
      <p:pic>
        <p:nvPicPr>
          <p:cNvPr id="10" name="object 12">
            <a:extLst>
              <a:ext uri="{FF2B5EF4-FFF2-40B4-BE49-F238E27FC236}">
                <a16:creationId xmlns:a16="http://schemas.microsoft.com/office/drawing/2014/main" id="{22FF8AE9-E267-B17A-43DF-4ACF63DA809F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8300" y="6255456"/>
            <a:ext cx="2295957" cy="307850"/>
          </a:xfrm>
          <a:prstGeom prst="rect">
            <a:avLst/>
          </a:prstGeom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B47ED899-035F-7C88-AAA7-3CB70B88718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0681" y="1318846"/>
            <a:ext cx="11014020" cy="4850319"/>
          </a:xfrm>
        </p:spPr>
        <p:txBody>
          <a:bodyPr numCol="2" spcCol="1404000"/>
          <a:lstStyle>
            <a:lvl1pPr marL="331822" indent="-323090">
              <a:lnSpc>
                <a:spcPct val="115000"/>
              </a:lnSpc>
              <a:spcBef>
                <a:spcPts val="0"/>
              </a:spcBef>
              <a:spcAft>
                <a:spcPts val="1092"/>
              </a:spcAft>
              <a:buClr>
                <a:srgbClr val="762000"/>
              </a:buClr>
              <a:buFont typeface="Arial" panose="020B0604020202020204" pitchFamily="34" charset="0"/>
              <a:buChar char="•"/>
              <a:defRPr sz="1940"/>
            </a:lvl1pPr>
            <a:lvl2pPr>
              <a:defRPr sz="2153"/>
            </a:lvl2pPr>
            <a:lvl3pPr>
              <a:defRPr sz="2153"/>
            </a:lvl3pPr>
            <a:lvl4pPr>
              <a:defRPr sz="2153"/>
            </a:lvl4pPr>
            <a:lvl5pPr>
              <a:defRPr sz="2153"/>
            </a:lvl5pPr>
          </a:lstStyle>
          <a:p>
            <a:pPr lvl="0"/>
            <a:r>
              <a:rPr lang="en-GB"/>
              <a:t>Ur re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repera</a:t>
            </a:r>
            <a:r>
              <a:rPr lang="en-GB"/>
              <a:t> a </a:t>
            </a:r>
            <a:r>
              <a:rPr lang="en-GB" err="1"/>
              <a:t>dolest</a:t>
            </a:r>
            <a:r>
              <a:rPr lang="en-GB"/>
              <a:t> </a:t>
            </a:r>
            <a:r>
              <a:rPr lang="en-GB" err="1"/>
              <a:t>volendit</a:t>
            </a:r>
            <a:r>
              <a:rPr lang="en-GB"/>
              <a:t> </a:t>
            </a:r>
            <a:r>
              <a:rPr lang="en-GB" err="1"/>
              <a:t>accum</a:t>
            </a:r>
            <a:r>
              <a:rPr lang="en-GB"/>
              <a:t> </a:t>
            </a:r>
            <a:r>
              <a:rPr lang="en-GB" err="1"/>
              <a:t>rerfere</a:t>
            </a:r>
            <a:r>
              <a:rPr lang="en-GB"/>
              <a:t> </a:t>
            </a:r>
            <a:r>
              <a:rPr lang="en-GB" err="1"/>
              <a:t>quatempori</a:t>
            </a:r>
            <a:r>
              <a:rPr lang="en-GB"/>
              <a:t> </a:t>
            </a:r>
            <a:r>
              <a:rPr lang="en-GB" err="1"/>
              <a:t>odiore</a:t>
            </a:r>
            <a:r>
              <a:rPr lang="en-GB"/>
              <a:t>, as </a:t>
            </a:r>
            <a:r>
              <a:rPr lang="en-GB" err="1"/>
              <a:t>aut</a:t>
            </a:r>
            <a:r>
              <a:rPr lang="en-GB"/>
              <a:t> ese </a:t>
            </a:r>
            <a:r>
              <a:rPr lang="en-GB" err="1"/>
              <a:t>estionectum</a:t>
            </a:r>
            <a:r>
              <a:rPr lang="en-GB"/>
              <a:t> fugit et </a:t>
            </a:r>
            <a:r>
              <a:rPr lang="en-GB" err="1"/>
              <a:t>faccullautem</a:t>
            </a:r>
            <a:r>
              <a:rPr lang="en-GB"/>
              <a:t> non </a:t>
            </a:r>
            <a:r>
              <a:rPr lang="en-GB" err="1"/>
              <a:t>nos</a:t>
            </a:r>
            <a:r>
              <a:rPr lang="en-GB"/>
              <a:t> </a:t>
            </a:r>
            <a:r>
              <a:rPr lang="en-GB" err="1"/>
              <a:t>solessitaqui</a:t>
            </a:r>
            <a:r>
              <a:rPr lang="en-GB"/>
              <a:t> </a:t>
            </a:r>
            <a:r>
              <a:rPr lang="en-GB" err="1"/>
              <a:t>occabo</a:t>
            </a:r>
            <a:r>
              <a:rPr lang="en-GB"/>
              <a:t>. Et </a:t>
            </a:r>
            <a:r>
              <a:rPr lang="en-GB" err="1"/>
              <a:t>quae</a:t>
            </a:r>
            <a:r>
              <a:rPr lang="en-GB"/>
              <a:t> qui</a:t>
            </a:r>
          </a:p>
          <a:p>
            <a:pPr lvl="0"/>
            <a:r>
              <a:rPr lang="en-GB" err="1"/>
              <a:t>Alignitissint</a:t>
            </a:r>
            <a:r>
              <a:rPr lang="en-GB"/>
              <a:t> </a:t>
            </a:r>
            <a:r>
              <a:rPr lang="en-GB" err="1"/>
              <a:t>dit</a:t>
            </a:r>
            <a:r>
              <a:rPr lang="en-GB"/>
              <a:t> </a:t>
            </a:r>
            <a:r>
              <a:rPr lang="en-GB" err="1"/>
              <a:t>dolessit</a:t>
            </a:r>
            <a:r>
              <a:rPr lang="en-GB"/>
              <a:t>, con expediate </a:t>
            </a:r>
            <a:r>
              <a:rPr lang="en-GB" err="1"/>
              <a:t>pos</a:t>
            </a:r>
            <a:r>
              <a:rPr lang="en-GB"/>
              <a:t> </a:t>
            </a:r>
            <a:r>
              <a:rPr lang="en-GB" err="1"/>
              <a:t>doluptatas</a:t>
            </a:r>
            <a:r>
              <a:rPr lang="en-GB"/>
              <a:t> </a:t>
            </a:r>
            <a:r>
              <a:rPr lang="en-GB" err="1"/>
              <a:t>eatem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audipsum</a:t>
            </a:r>
            <a:r>
              <a:rPr lang="en-GB"/>
              <a:t> </a:t>
            </a:r>
            <a:r>
              <a:rPr lang="en-GB" err="1"/>
              <a:t>inulpar</a:t>
            </a:r>
            <a:r>
              <a:rPr lang="en-GB"/>
              <a:t> </a:t>
            </a:r>
            <a:r>
              <a:rPr lang="en-GB" err="1"/>
              <a:t>cimpos</a:t>
            </a:r>
            <a:r>
              <a:rPr lang="en-GB"/>
              <a:t> dis </a:t>
            </a:r>
            <a:r>
              <a:rPr lang="en-GB" err="1"/>
              <a:t>minullo</a:t>
            </a:r>
            <a:r>
              <a:rPr lang="en-GB"/>
              <a:t> </a:t>
            </a:r>
            <a:r>
              <a:rPr lang="en-GB" err="1"/>
              <a:t>rumquaecti</a:t>
            </a:r>
            <a:r>
              <a:rPr lang="en-GB"/>
              <a:t> </a:t>
            </a:r>
            <a:r>
              <a:rPr lang="en-GB" err="1"/>
              <a:t>tes</a:t>
            </a:r>
            <a:r>
              <a:rPr lang="en-GB"/>
              <a:t> </a:t>
            </a:r>
            <a:r>
              <a:rPr lang="en-GB" err="1"/>
              <a:t>sitat</a:t>
            </a:r>
            <a:r>
              <a:rPr lang="en-GB"/>
              <a:t> </a:t>
            </a:r>
            <a:r>
              <a:rPr lang="en-GB" err="1"/>
              <a:t>odipicius</a:t>
            </a:r>
            <a:r>
              <a:rPr lang="en-GB"/>
              <a:t> et </a:t>
            </a:r>
            <a:r>
              <a:rPr lang="en-GB" err="1"/>
              <a:t>ent</a:t>
            </a:r>
            <a:r>
              <a:rPr lang="en-GB"/>
              <a:t> lab </a:t>
            </a:r>
            <a:r>
              <a:rPr lang="en-GB" err="1"/>
              <a:t>iusanis</a:t>
            </a:r>
            <a:r>
              <a:rPr lang="en-GB"/>
              <a:t> </a:t>
            </a:r>
            <a:r>
              <a:rPr lang="en-GB" err="1"/>
              <a:t>repuditature</a:t>
            </a:r>
            <a:r>
              <a:rPr lang="en-GB"/>
              <a:t> </a:t>
            </a:r>
            <a:r>
              <a:rPr lang="en-GB" err="1"/>
              <a:t>porporesto</a:t>
            </a:r>
            <a:r>
              <a:rPr lang="en-GB"/>
              <a:t>.</a:t>
            </a:r>
          </a:p>
          <a:p>
            <a:pPr lvl="0"/>
            <a:r>
              <a:rPr lang="en-GB"/>
              <a:t>Que </a:t>
            </a:r>
            <a:r>
              <a:rPr lang="en-GB" err="1"/>
              <a:t>perori</a:t>
            </a:r>
            <a:r>
              <a:rPr lang="en-GB"/>
              <a:t> </a:t>
            </a:r>
            <a:r>
              <a:rPr lang="en-GB" err="1"/>
              <a:t>occabor</a:t>
            </a:r>
            <a:r>
              <a:rPr lang="en-GB"/>
              <a:t> </a:t>
            </a:r>
            <a:r>
              <a:rPr lang="en-GB" err="1"/>
              <a:t>empedis</a:t>
            </a:r>
            <a:r>
              <a:rPr lang="en-GB"/>
              <a:t> mint et </a:t>
            </a:r>
            <a:r>
              <a:rPr lang="en-GB" err="1"/>
              <a:t>volupiet</a:t>
            </a:r>
            <a:r>
              <a:rPr lang="en-GB"/>
              <a:t> quid </a:t>
            </a:r>
            <a:r>
              <a:rPr lang="en-GB" err="1"/>
              <a:t>quosa</a:t>
            </a:r>
            <a:r>
              <a:rPr lang="en-GB"/>
              <a:t> </a:t>
            </a:r>
            <a:r>
              <a:rPr lang="en-GB" err="1"/>
              <a:t>prepuda</a:t>
            </a:r>
            <a:r>
              <a:rPr lang="en-GB"/>
              <a:t> </a:t>
            </a:r>
            <a:r>
              <a:rPr lang="en-GB" err="1"/>
              <a:t>ndanihit</a:t>
            </a:r>
            <a:r>
              <a:rPr lang="en-GB"/>
              <a:t>, cum </a:t>
            </a:r>
            <a:r>
              <a:rPr lang="en-GB" err="1"/>
              <a:t>fugianihicit</a:t>
            </a:r>
            <a:r>
              <a:rPr lang="en-GB"/>
              <a:t> il il </a:t>
            </a:r>
            <a:r>
              <a:rPr lang="en-GB" err="1"/>
              <a:t>ipsunt</a:t>
            </a:r>
            <a:r>
              <a:rPr lang="en-GB"/>
              <a:t>, </a:t>
            </a:r>
            <a:r>
              <a:rPr lang="en-GB" err="1"/>
              <a:t>aut</a:t>
            </a:r>
            <a:r>
              <a:rPr lang="en-GB"/>
              <a:t> id </a:t>
            </a:r>
            <a:r>
              <a:rPr lang="en-GB" err="1"/>
              <a:t>quodit</a:t>
            </a:r>
            <a:r>
              <a:rPr lang="en-GB"/>
              <a:t> </a:t>
            </a:r>
            <a:r>
              <a:rPr lang="en-GB" err="1"/>
              <a:t>parum</a:t>
            </a:r>
            <a:r>
              <a:rPr lang="en-GB"/>
              <a:t>, </a:t>
            </a:r>
            <a:r>
              <a:rPr lang="en-GB" err="1"/>
              <a:t>nistis</a:t>
            </a:r>
            <a:r>
              <a:rPr lang="en-GB"/>
              <a:t> </a:t>
            </a:r>
            <a:r>
              <a:rPr lang="en-GB" err="1"/>
              <a:t>dolorum</a:t>
            </a:r>
            <a:r>
              <a:rPr lang="en-GB"/>
              <a:t>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sendit</a:t>
            </a:r>
            <a:r>
              <a:rPr lang="en-GB"/>
              <a:t>, </a:t>
            </a:r>
            <a:r>
              <a:rPr lang="en-GB" err="1"/>
              <a:t>cusame</a:t>
            </a:r>
            <a:r>
              <a:rPr lang="en-GB"/>
              <a:t> </a:t>
            </a:r>
            <a:r>
              <a:rPr lang="en-GB" err="1"/>
              <a:t>ilis</a:t>
            </a:r>
            <a:r>
              <a:rPr lang="en-GB"/>
              <a:t> </a:t>
            </a:r>
            <a:r>
              <a:rPr lang="en-GB" err="1"/>
              <a:t>quam</a:t>
            </a:r>
            <a:r>
              <a:rPr lang="en-GB"/>
              <a:t>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omnihic</a:t>
            </a:r>
            <a:r>
              <a:rPr lang="en-GB"/>
              <a:t> </a:t>
            </a:r>
            <a:r>
              <a:rPr lang="en-GB" err="1"/>
              <a:t>ientio</a:t>
            </a:r>
            <a:r>
              <a:rPr lang="en-GB"/>
              <a:t> </a:t>
            </a:r>
            <a:r>
              <a:rPr lang="en-GB" err="1"/>
              <a:t>quasper</a:t>
            </a:r>
            <a:r>
              <a:rPr lang="en-GB"/>
              <a:t> </a:t>
            </a:r>
            <a:r>
              <a:rPr lang="en-GB" err="1"/>
              <a:t>ibuscius</a:t>
            </a:r>
            <a:r>
              <a:rPr lang="en-GB"/>
              <a:t> </a:t>
            </a:r>
            <a:r>
              <a:rPr lang="en-GB" err="1"/>
              <a:t>eatempe</a:t>
            </a:r>
            <a:r>
              <a:rPr lang="en-GB"/>
              <a:t> </a:t>
            </a:r>
            <a:r>
              <a:rPr lang="en-GB" err="1"/>
              <a:t>perro</a:t>
            </a:r>
            <a:r>
              <a:rPr lang="en-GB"/>
              <a:t> </a:t>
            </a:r>
            <a:r>
              <a:rPr lang="en-GB" err="1"/>
              <a:t>expliquiat</a:t>
            </a:r>
            <a:r>
              <a:rPr lang="en-GB"/>
              <a:t> </a:t>
            </a:r>
            <a:r>
              <a:rPr lang="en-GB" err="1"/>
              <a:t>eate</a:t>
            </a:r>
            <a:r>
              <a:rPr lang="en-GB"/>
              <a:t>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ilignimaio</a:t>
            </a:r>
            <a:r>
              <a:rPr lang="en-GB"/>
              <a:t> </a:t>
            </a:r>
            <a:r>
              <a:rPr lang="en-GB" err="1"/>
              <a:t>doluptia</a:t>
            </a:r>
            <a:r>
              <a:rPr lang="en-GB"/>
              <a:t>.</a:t>
            </a:r>
          </a:p>
          <a:p>
            <a:pPr lvl="0"/>
            <a:r>
              <a:rPr lang="en-GB"/>
              <a:t>Tatum </a:t>
            </a:r>
            <a:r>
              <a:rPr lang="en-GB" err="1"/>
              <a:t>asperit</a:t>
            </a:r>
            <a:r>
              <a:rPr lang="en-GB"/>
              <a:t>, con cores dolor </a:t>
            </a:r>
            <a:r>
              <a:rPr lang="en-GB" err="1"/>
              <a:t>senis</a:t>
            </a:r>
            <a:r>
              <a:rPr lang="en-GB"/>
              <a:t> ab </a:t>
            </a:r>
            <a:r>
              <a:rPr lang="en-GB" err="1"/>
              <a:t>imporrunt</a:t>
            </a:r>
            <a:r>
              <a:rPr lang="en-GB"/>
              <a:t> ma nest </a:t>
            </a:r>
            <a:r>
              <a:rPr lang="en-GB" err="1"/>
              <a:t>offictiis</a:t>
            </a:r>
            <a:r>
              <a:rPr lang="en-GB"/>
              <a:t> et </a:t>
            </a:r>
            <a:r>
              <a:rPr lang="en-GB" err="1"/>
              <a:t>adisit</a:t>
            </a:r>
            <a:r>
              <a:rPr lang="en-GB"/>
              <a:t> </a:t>
            </a:r>
            <a:r>
              <a:rPr lang="en-GB" err="1"/>
              <a:t>optaquodis</a:t>
            </a:r>
            <a:r>
              <a:rPr lang="en-GB"/>
              <a:t> </a:t>
            </a:r>
            <a:r>
              <a:rPr lang="en-GB" err="1"/>
              <a:t>sedi</a:t>
            </a:r>
            <a:r>
              <a:rPr lang="en-GB"/>
              <a:t> </a:t>
            </a:r>
            <a:r>
              <a:rPr lang="en-GB" err="1"/>
              <a:t>dolorehento</a:t>
            </a:r>
            <a:r>
              <a:rPr lang="en-GB"/>
              <a:t> </a:t>
            </a:r>
            <a:r>
              <a:rPr lang="en-GB" err="1"/>
              <a:t>expliquo</a:t>
            </a:r>
            <a:r>
              <a:rPr lang="en-GB"/>
              <a:t> </a:t>
            </a:r>
            <a:r>
              <a:rPr lang="en-GB" err="1"/>
              <a:t>vellore</a:t>
            </a:r>
            <a:r>
              <a:rPr lang="en-GB"/>
              <a:t> </a:t>
            </a:r>
            <a:r>
              <a:rPr lang="en-GB" err="1"/>
              <a:t>icabore</a:t>
            </a:r>
            <a:r>
              <a:rPr lang="en-GB"/>
              <a:t>.</a:t>
            </a:r>
          </a:p>
          <a:p>
            <a:pPr lvl="0"/>
            <a:endParaRPr lang="en-AU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2BDE7FC-78D3-55F0-4AD1-12E04422B38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2914742" y="3320294"/>
            <a:ext cx="8096250" cy="5419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1098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fo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B49AB176-1B35-8527-B7D7-D5FA42061445}"/>
              </a:ext>
            </a:extLst>
          </p:cNvPr>
          <p:cNvSpPr/>
          <p:nvPr userDrawn="1"/>
        </p:nvSpPr>
        <p:spPr>
          <a:xfrm>
            <a:off x="10469488" y="1318366"/>
            <a:ext cx="1722515" cy="2903387"/>
          </a:xfrm>
          <a:custGeom>
            <a:avLst/>
            <a:gdLst/>
            <a:ahLst/>
            <a:cxnLst/>
            <a:rect l="l" t="t" r="r" b="b"/>
            <a:pathLst>
              <a:path w="2840355" h="4787900">
                <a:moveTo>
                  <a:pt x="1471560" y="0"/>
                </a:moveTo>
                <a:lnTo>
                  <a:pt x="1381901" y="0"/>
                </a:lnTo>
                <a:lnTo>
                  <a:pt x="1336943" y="12700"/>
                </a:lnTo>
                <a:lnTo>
                  <a:pt x="646702" y="266700"/>
                </a:lnTo>
                <a:lnTo>
                  <a:pt x="604640" y="292100"/>
                </a:lnTo>
                <a:lnTo>
                  <a:pt x="567772" y="317500"/>
                </a:lnTo>
                <a:lnTo>
                  <a:pt x="536519" y="342900"/>
                </a:lnTo>
                <a:lnTo>
                  <a:pt x="511300" y="381000"/>
                </a:lnTo>
                <a:lnTo>
                  <a:pt x="492536" y="431800"/>
                </a:lnTo>
                <a:lnTo>
                  <a:pt x="480646" y="469900"/>
                </a:lnTo>
                <a:lnTo>
                  <a:pt x="476050" y="508000"/>
                </a:lnTo>
                <a:lnTo>
                  <a:pt x="479168" y="558800"/>
                </a:lnTo>
                <a:lnTo>
                  <a:pt x="442785" y="596900"/>
                </a:lnTo>
                <a:lnTo>
                  <a:pt x="407693" y="622300"/>
                </a:lnTo>
                <a:lnTo>
                  <a:pt x="373911" y="673100"/>
                </a:lnTo>
                <a:lnTo>
                  <a:pt x="341456" y="711200"/>
                </a:lnTo>
                <a:lnTo>
                  <a:pt x="310347" y="749300"/>
                </a:lnTo>
                <a:lnTo>
                  <a:pt x="280600" y="800100"/>
                </a:lnTo>
                <a:lnTo>
                  <a:pt x="252235" y="838200"/>
                </a:lnTo>
                <a:lnTo>
                  <a:pt x="225269" y="876300"/>
                </a:lnTo>
                <a:lnTo>
                  <a:pt x="199719" y="914400"/>
                </a:lnTo>
                <a:lnTo>
                  <a:pt x="175605" y="965200"/>
                </a:lnTo>
                <a:lnTo>
                  <a:pt x="152944" y="1016000"/>
                </a:lnTo>
                <a:lnTo>
                  <a:pt x="131753" y="1054100"/>
                </a:lnTo>
                <a:lnTo>
                  <a:pt x="112051" y="1104900"/>
                </a:lnTo>
                <a:lnTo>
                  <a:pt x="93856" y="1155700"/>
                </a:lnTo>
                <a:lnTo>
                  <a:pt x="77185" y="1206500"/>
                </a:lnTo>
                <a:lnTo>
                  <a:pt x="62057" y="1257300"/>
                </a:lnTo>
                <a:lnTo>
                  <a:pt x="48490" y="1308100"/>
                </a:lnTo>
                <a:lnTo>
                  <a:pt x="36822" y="1346200"/>
                </a:lnTo>
                <a:lnTo>
                  <a:pt x="26760" y="1397000"/>
                </a:lnTo>
                <a:lnTo>
                  <a:pt x="18301" y="1447800"/>
                </a:lnTo>
                <a:lnTo>
                  <a:pt x="11444" y="1511300"/>
                </a:lnTo>
                <a:lnTo>
                  <a:pt x="6187" y="1549400"/>
                </a:lnTo>
                <a:lnTo>
                  <a:pt x="2528" y="1600200"/>
                </a:lnTo>
                <a:lnTo>
                  <a:pt x="467" y="1651000"/>
                </a:lnTo>
                <a:lnTo>
                  <a:pt x="280" y="1676400"/>
                </a:lnTo>
                <a:lnTo>
                  <a:pt x="93" y="1689100"/>
                </a:lnTo>
                <a:lnTo>
                  <a:pt x="1126" y="1752600"/>
                </a:lnTo>
                <a:lnTo>
                  <a:pt x="3843" y="1803400"/>
                </a:lnTo>
                <a:lnTo>
                  <a:pt x="8150" y="1854200"/>
                </a:lnTo>
                <a:lnTo>
                  <a:pt x="14046" y="1905000"/>
                </a:lnTo>
                <a:lnTo>
                  <a:pt x="21527" y="1943100"/>
                </a:lnTo>
                <a:lnTo>
                  <a:pt x="30593" y="1993900"/>
                </a:lnTo>
                <a:lnTo>
                  <a:pt x="41242" y="2044700"/>
                </a:lnTo>
                <a:lnTo>
                  <a:pt x="53471" y="2108200"/>
                </a:lnTo>
                <a:lnTo>
                  <a:pt x="67280" y="2146300"/>
                </a:lnTo>
                <a:lnTo>
                  <a:pt x="82667" y="2197100"/>
                </a:lnTo>
                <a:lnTo>
                  <a:pt x="99629" y="2235200"/>
                </a:lnTo>
                <a:lnTo>
                  <a:pt x="118677" y="2286000"/>
                </a:lnTo>
                <a:lnTo>
                  <a:pt x="145422" y="2311400"/>
                </a:lnTo>
                <a:lnTo>
                  <a:pt x="179803" y="2349500"/>
                </a:lnTo>
                <a:lnTo>
                  <a:pt x="221762" y="2374900"/>
                </a:lnTo>
                <a:lnTo>
                  <a:pt x="271237" y="2400300"/>
                </a:lnTo>
                <a:lnTo>
                  <a:pt x="1388920" y="4699000"/>
                </a:lnTo>
                <a:lnTo>
                  <a:pt x="1390868" y="4699000"/>
                </a:lnTo>
                <a:lnTo>
                  <a:pt x="1393265" y="4711700"/>
                </a:lnTo>
                <a:lnTo>
                  <a:pt x="1396260" y="4711700"/>
                </a:lnTo>
                <a:lnTo>
                  <a:pt x="1408215" y="4737100"/>
                </a:lnTo>
                <a:lnTo>
                  <a:pt x="1423776" y="4737100"/>
                </a:lnTo>
                <a:lnTo>
                  <a:pt x="1442825" y="4749800"/>
                </a:lnTo>
                <a:lnTo>
                  <a:pt x="1465242" y="4762500"/>
                </a:lnTo>
                <a:lnTo>
                  <a:pt x="1490909" y="4775200"/>
                </a:lnTo>
                <a:lnTo>
                  <a:pt x="1519706" y="4787900"/>
                </a:lnTo>
                <a:lnTo>
                  <a:pt x="1848553" y="4787900"/>
                </a:lnTo>
                <a:lnTo>
                  <a:pt x="1953761" y="4775200"/>
                </a:lnTo>
                <a:lnTo>
                  <a:pt x="2185123" y="4737100"/>
                </a:lnTo>
                <a:lnTo>
                  <a:pt x="2309377" y="4686300"/>
                </a:lnTo>
                <a:lnTo>
                  <a:pt x="2373232" y="4673600"/>
                </a:lnTo>
                <a:lnTo>
                  <a:pt x="2570280" y="4610100"/>
                </a:lnTo>
                <a:lnTo>
                  <a:pt x="2769426" y="4533900"/>
                </a:lnTo>
                <a:lnTo>
                  <a:pt x="2833231" y="4508500"/>
                </a:lnTo>
                <a:lnTo>
                  <a:pt x="2840350" y="4508500"/>
                </a:lnTo>
                <a:lnTo>
                  <a:pt x="2840350" y="2247900"/>
                </a:lnTo>
                <a:lnTo>
                  <a:pt x="505390" y="2247900"/>
                </a:lnTo>
                <a:lnTo>
                  <a:pt x="438935" y="2235200"/>
                </a:lnTo>
                <a:lnTo>
                  <a:pt x="342909" y="2235200"/>
                </a:lnTo>
                <a:lnTo>
                  <a:pt x="311236" y="2209800"/>
                </a:lnTo>
                <a:lnTo>
                  <a:pt x="289054" y="2197100"/>
                </a:lnTo>
                <a:lnTo>
                  <a:pt x="275314" y="2184400"/>
                </a:lnTo>
                <a:lnTo>
                  <a:pt x="268923" y="2171700"/>
                </a:lnTo>
                <a:lnTo>
                  <a:pt x="267745" y="2171700"/>
                </a:lnTo>
                <a:lnTo>
                  <a:pt x="271039" y="2159000"/>
                </a:lnTo>
                <a:lnTo>
                  <a:pt x="280281" y="2133600"/>
                </a:lnTo>
                <a:lnTo>
                  <a:pt x="296947" y="2108200"/>
                </a:lnTo>
                <a:lnTo>
                  <a:pt x="322513" y="2057400"/>
                </a:lnTo>
                <a:lnTo>
                  <a:pt x="358455" y="2019300"/>
                </a:lnTo>
                <a:lnTo>
                  <a:pt x="406250" y="1981200"/>
                </a:lnTo>
                <a:lnTo>
                  <a:pt x="467373" y="1930400"/>
                </a:lnTo>
                <a:lnTo>
                  <a:pt x="200579" y="1930400"/>
                </a:lnTo>
                <a:lnTo>
                  <a:pt x="193033" y="1879600"/>
                </a:lnTo>
                <a:lnTo>
                  <a:pt x="187210" y="1828800"/>
                </a:lnTo>
                <a:lnTo>
                  <a:pt x="183098" y="1778000"/>
                </a:lnTo>
                <a:lnTo>
                  <a:pt x="180689" y="1739900"/>
                </a:lnTo>
                <a:lnTo>
                  <a:pt x="179973" y="1689100"/>
                </a:lnTo>
                <a:lnTo>
                  <a:pt x="180938" y="1638300"/>
                </a:lnTo>
                <a:lnTo>
                  <a:pt x="183577" y="1587500"/>
                </a:lnTo>
                <a:lnTo>
                  <a:pt x="187878" y="1536700"/>
                </a:lnTo>
                <a:lnTo>
                  <a:pt x="193832" y="1498600"/>
                </a:lnTo>
                <a:lnTo>
                  <a:pt x="201428" y="1447800"/>
                </a:lnTo>
                <a:lnTo>
                  <a:pt x="210657" y="1397000"/>
                </a:lnTo>
                <a:lnTo>
                  <a:pt x="221509" y="1346200"/>
                </a:lnTo>
                <a:lnTo>
                  <a:pt x="233974" y="1308100"/>
                </a:lnTo>
                <a:lnTo>
                  <a:pt x="248042" y="1257300"/>
                </a:lnTo>
                <a:lnTo>
                  <a:pt x="263703" y="1219200"/>
                </a:lnTo>
                <a:lnTo>
                  <a:pt x="280947" y="1168400"/>
                </a:lnTo>
                <a:lnTo>
                  <a:pt x="299764" y="1117600"/>
                </a:lnTo>
                <a:lnTo>
                  <a:pt x="320144" y="1079500"/>
                </a:lnTo>
                <a:lnTo>
                  <a:pt x="342077" y="1041400"/>
                </a:lnTo>
                <a:lnTo>
                  <a:pt x="365553" y="990600"/>
                </a:lnTo>
                <a:lnTo>
                  <a:pt x="390563" y="952500"/>
                </a:lnTo>
                <a:lnTo>
                  <a:pt x="417096" y="914400"/>
                </a:lnTo>
                <a:lnTo>
                  <a:pt x="445143" y="863600"/>
                </a:lnTo>
                <a:lnTo>
                  <a:pt x="474693" y="838200"/>
                </a:lnTo>
                <a:lnTo>
                  <a:pt x="505736" y="800100"/>
                </a:lnTo>
                <a:lnTo>
                  <a:pt x="538264" y="749300"/>
                </a:lnTo>
                <a:lnTo>
                  <a:pt x="572264" y="723900"/>
                </a:lnTo>
                <a:lnTo>
                  <a:pt x="945504" y="723900"/>
                </a:lnTo>
                <a:lnTo>
                  <a:pt x="1520696" y="508000"/>
                </a:lnTo>
                <a:lnTo>
                  <a:pt x="1563420" y="495300"/>
                </a:lnTo>
                <a:lnTo>
                  <a:pt x="1600757" y="457200"/>
                </a:lnTo>
                <a:lnTo>
                  <a:pt x="1632271" y="431800"/>
                </a:lnTo>
                <a:lnTo>
                  <a:pt x="1657526" y="393700"/>
                </a:lnTo>
                <a:lnTo>
                  <a:pt x="1676084" y="355600"/>
                </a:lnTo>
                <a:lnTo>
                  <a:pt x="1687508" y="317500"/>
                </a:lnTo>
                <a:lnTo>
                  <a:pt x="2309846" y="317500"/>
                </a:lnTo>
                <a:lnTo>
                  <a:pt x="2052070" y="203200"/>
                </a:lnTo>
                <a:lnTo>
                  <a:pt x="1954253" y="177800"/>
                </a:lnTo>
                <a:lnTo>
                  <a:pt x="1904674" y="152400"/>
                </a:lnTo>
                <a:lnTo>
                  <a:pt x="1854692" y="139700"/>
                </a:lnTo>
                <a:lnTo>
                  <a:pt x="1804340" y="139700"/>
                </a:lnTo>
                <a:lnTo>
                  <a:pt x="1702658" y="127000"/>
                </a:lnTo>
                <a:lnTo>
                  <a:pt x="1651394" y="127000"/>
                </a:lnTo>
                <a:lnTo>
                  <a:pt x="1624160" y="76200"/>
                </a:lnTo>
                <a:lnTo>
                  <a:pt x="1591643" y="50800"/>
                </a:lnTo>
                <a:lnTo>
                  <a:pt x="1554759" y="25400"/>
                </a:lnTo>
                <a:lnTo>
                  <a:pt x="1514425" y="12700"/>
                </a:lnTo>
                <a:lnTo>
                  <a:pt x="1471560" y="0"/>
                </a:lnTo>
                <a:close/>
              </a:path>
              <a:path w="2840355" h="4787900">
                <a:moveTo>
                  <a:pt x="2840350" y="1295400"/>
                </a:moveTo>
                <a:lnTo>
                  <a:pt x="2840109" y="1295400"/>
                </a:lnTo>
                <a:lnTo>
                  <a:pt x="2814544" y="1333500"/>
                </a:lnTo>
                <a:lnTo>
                  <a:pt x="2778605" y="1384300"/>
                </a:lnTo>
                <a:lnTo>
                  <a:pt x="2730817" y="1422400"/>
                </a:lnTo>
                <a:lnTo>
                  <a:pt x="2669702" y="1473200"/>
                </a:lnTo>
                <a:lnTo>
                  <a:pt x="2593784" y="1524000"/>
                </a:lnTo>
                <a:lnTo>
                  <a:pt x="2558765" y="1562100"/>
                </a:lnTo>
                <a:lnTo>
                  <a:pt x="2522338" y="1574800"/>
                </a:lnTo>
                <a:lnTo>
                  <a:pt x="2484547" y="1600200"/>
                </a:lnTo>
                <a:lnTo>
                  <a:pt x="2445437" y="1638300"/>
                </a:lnTo>
                <a:lnTo>
                  <a:pt x="2405054" y="1651000"/>
                </a:lnTo>
                <a:lnTo>
                  <a:pt x="2363441" y="1676400"/>
                </a:lnTo>
                <a:lnTo>
                  <a:pt x="2320646" y="1701800"/>
                </a:lnTo>
                <a:lnTo>
                  <a:pt x="2276711" y="1727200"/>
                </a:lnTo>
                <a:lnTo>
                  <a:pt x="2231683" y="1752600"/>
                </a:lnTo>
                <a:lnTo>
                  <a:pt x="2185607" y="1765300"/>
                </a:lnTo>
                <a:lnTo>
                  <a:pt x="2138526" y="1803400"/>
                </a:lnTo>
                <a:lnTo>
                  <a:pt x="2041534" y="1841500"/>
                </a:lnTo>
                <a:lnTo>
                  <a:pt x="1889642" y="1905000"/>
                </a:lnTo>
                <a:lnTo>
                  <a:pt x="1731147" y="1981200"/>
                </a:lnTo>
                <a:lnTo>
                  <a:pt x="1677058" y="1993900"/>
                </a:lnTo>
                <a:lnTo>
                  <a:pt x="1461110" y="2070100"/>
                </a:lnTo>
                <a:lnTo>
                  <a:pt x="1407810" y="2082800"/>
                </a:lnTo>
                <a:lnTo>
                  <a:pt x="1354883" y="2108200"/>
                </a:lnTo>
                <a:lnTo>
                  <a:pt x="1302378" y="2108200"/>
                </a:lnTo>
                <a:lnTo>
                  <a:pt x="1250343" y="2133600"/>
                </a:lnTo>
                <a:lnTo>
                  <a:pt x="1047889" y="2171700"/>
                </a:lnTo>
                <a:lnTo>
                  <a:pt x="811279" y="2235200"/>
                </a:lnTo>
                <a:lnTo>
                  <a:pt x="680439" y="2235200"/>
                </a:lnTo>
                <a:lnTo>
                  <a:pt x="585541" y="2247900"/>
                </a:lnTo>
                <a:lnTo>
                  <a:pt x="2840350" y="2247900"/>
                </a:lnTo>
                <a:lnTo>
                  <a:pt x="2840350" y="1295400"/>
                </a:lnTo>
                <a:close/>
              </a:path>
              <a:path w="2840355" h="4787900">
                <a:moveTo>
                  <a:pt x="2332431" y="317500"/>
                </a:moveTo>
                <a:lnTo>
                  <a:pt x="1736925" y="317500"/>
                </a:lnTo>
                <a:lnTo>
                  <a:pt x="1976184" y="368300"/>
                </a:lnTo>
                <a:lnTo>
                  <a:pt x="2067599" y="393700"/>
                </a:lnTo>
                <a:lnTo>
                  <a:pt x="2156156" y="444500"/>
                </a:lnTo>
                <a:lnTo>
                  <a:pt x="2241581" y="482600"/>
                </a:lnTo>
                <a:lnTo>
                  <a:pt x="2283034" y="495300"/>
                </a:lnTo>
                <a:lnTo>
                  <a:pt x="2323601" y="533400"/>
                </a:lnTo>
                <a:lnTo>
                  <a:pt x="2363250" y="558800"/>
                </a:lnTo>
                <a:lnTo>
                  <a:pt x="2401945" y="584200"/>
                </a:lnTo>
                <a:lnTo>
                  <a:pt x="2439653" y="622300"/>
                </a:lnTo>
                <a:lnTo>
                  <a:pt x="2476339" y="647700"/>
                </a:lnTo>
                <a:lnTo>
                  <a:pt x="2511970" y="673100"/>
                </a:lnTo>
                <a:lnTo>
                  <a:pt x="2546512" y="711200"/>
                </a:lnTo>
                <a:lnTo>
                  <a:pt x="2579929" y="749300"/>
                </a:lnTo>
                <a:lnTo>
                  <a:pt x="2612189" y="787400"/>
                </a:lnTo>
                <a:lnTo>
                  <a:pt x="2643257" y="825500"/>
                </a:lnTo>
                <a:lnTo>
                  <a:pt x="2673100" y="850900"/>
                </a:lnTo>
                <a:lnTo>
                  <a:pt x="2701682" y="901700"/>
                </a:lnTo>
                <a:lnTo>
                  <a:pt x="2728971" y="939800"/>
                </a:lnTo>
                <a:lnTo>
                  <a:pt x="2754931" y="977900"/>
                </a:lnTo>
                <a:lnTo>
                  <a:pt x="2397196" y="977900"/>
                </a:lnTo>
                <a:lnTo>
                  <a:pt x="2353483" y="990600"/>
                </a:lnTo>
                <a:lnTo>
                  <a:pt x="2308842" y="990600"/>
                </a:lnTo>
                <a:lnTo>
                  <a:pt x="2263316" y="1003300"/>
                </a:lnTo>
                <a:lnTo>
                  <a:pt x="2216949" y="1003300"/>
                </a:lnTo>
                <a:lnTo>
                  <a:pt x="1923567" y="1066800"/>
                </a:lnTo>
                <a:lnTo>
                  <a:pt x="1872553" y="1092200"/>
                </a:lnTo>
                <a:lnTo>
                  <a:pt x="1769106" y="1104900"/>
                </a:lnTo>
                <a:lnTo>
                  <a:pt x="1716762" y="1130300"/>
                </a:lnTo>
                <a:lnTo>
                  <a:pt x="1664063" y="1143000"/>
                </a:lnTo>
                <a:lnTo>
                  <a:pt x="1504280" y="1206500"/>
                </a:lnTo>
                <a:lnTo>
                  <a:pt x="1450604" y="1219200"/>
                </a:lnTo>
                <a:lnTo>
                  <a:pt x="1185747" y="1320800"/>
                </a:lnTo>
                <a:lnTo>
                  <a:pt x="1034247" y="1384300"/>
                </a:lnTo>
                <a:lnTo>
                  <a:pt x="937088" y="1435100"/>
                </a:lnTo>
                <a:lnTo>
                  <a:pt x="843379" y="1473200"/>
                </a:lnTo>
                <a:lnTo>
                  <a:pt x="797919" y="1511300"/>
                </a:lnTo>
                <a:lnTo>
                  <a:pt x="753444" y="1524000"/>
                </a:lnTo>
                <a:lnTo>
                  <a:pt x="709994" y="1549400"/>
                </a:lnTo>
                <a:lnTo>
                  <a:pt x="667609" y="1574800"/>
                </a:lnTo>
                <a:lnTo>
                  <a:pt x="626330" y="1600200"/>
                </a:lnTo>
                <a:lnTo>
                  <a:pt x="586198" y="1625600"/>
                </a:lnTo>
                <a:lnTo>
                  <a:pt x="547252" y="1638300"/>
                </a:lnTo>
                <a:lnTo>
                  <a:pt x="509534" y="1676400"/>
                </a:lnTo>
                <a:lnTo>
                  <a:pt x="473085" y="1689100"/>
                </a:lnTo>
                <a:lnTo>
                  <a:pt x="437944" y="1714500"/>
                </a:lnTo>
                <a:lnTo>
                  <a:pt x="389603" y="1752600"/>
                </a:lnTo>
                <a:lnTo>
                  <a:pt x="344727" y="1790700"/>
                </a:lnTo>
                <a:lnTo>
                  <a:pt x="303351" y="1828800"/>
                </a:lnTo>
                <a:lnTo>
                  <a:pt x="265511" y="1866900"/>
                </a:lnTo>
                <a:lnTo>
                  <a:pt x="231242" y="1892300"/>
                </a:lnTo>
                <a:lnTo>
                  <a:pt x="200579" y="1930400"/>
                </a:lnTo>
                <a:lnTo>
                  <a:pt x="467373" y="1930400"/>
                </a:lnTo>
                <a:lnTo>
                  <a:pt x="543302" y="1866900"/>
                </a:lnTo>
                <a:lnTo>
                  <a:pt x="578321" y="1841500"/>
                </a:lnTo>
                <a:lnTo>
                  <a:pt x="614748" y="1816100"/>
                </a:lnTo>
                <a:lnTo>
                  <a:pt x="652540" y="1803400"/>
                </a:lnTo>
                <a:lnTo>
                  <a:pt x="691650" y="1765300"/>
                </a:lnTo>
                <a:lnTo>
                  <a:pt x="732034" y="1752600"/>
                </a:lnTo>
                <a:lnTo>
                  <a:pt x="773646" y="1727200"/>
                </a:lnTo>
                <a:lnTo>
                  <a:pt x="816443" y="1689100"/>
                </a:lnTo>
                <a:lnTo>
                  <a:pt x="860378" y="1676400"/>
                </a:lnTo>
                <a:lnTo>
                  <a:pt x="905407" y="1651000"/>
                </a:lnTo>
                <a:lnTo>
                  <a:pt x="951484" y="1638300"/>
                </a:lnTo>
                <a:lnTo>
                  <a:pt x="998566" y="1600200"/>
                </a:lnTo>
                <a:lnTo>
                  <a:pt x="1095559" y="1562100"/>
                </a:lnTo>
                <a:lnTo>
                  <a:pt x="1247453" y="1498600"/>
                </a:lnTo>
                <a:lnTo>
                  <a:pt x="1299611" y="1460500"/>
                </a:lnTo>
                <a:lnTo>
                  <a:pt x="1405949" y="1422400"/>
                </a:lnTo>
                <a:lnTo>
                  <a:pt x="1460038" y="1409700"/>
                </a:lnTo>
                <a:lnTo>
                  <a:pt x="1675984" y="1333500"/>
                </a:lnTo>
                <a:lnTo>
                  <a:pt x="1729283" y="1320800"/>
                </a:lnTo>
                <a:lnTo>
                  <a:pt x="1782209" y="1295400"/>
                </a:lnTo>
                <a:lnTo>
                  <a:pt x="1886746" y="1270000"/>
                </a:lnTo>
                <a:lnTo>
                  <a:pt x="2186326" y="1206500"/>
                </a:lnTo>
                <a:lnTo>
                  <a:pt x="2325804" y="1168400"/>
                </a:lnTo>
                <a:lnTo>
                  <a:pt x="2370443" y="1168400"/>
                </a:lnTo>
                <a:lnTo>
                  <a:pt x="2414073" y="1155700"/>
                </a:lnTo>
                <a:lnTo>
                  <a:pt x="2840350" y="1155700"/>
                </a:lnTo>
                <a:lnTo>
                  <a:pt x="2840350" y="787400"/>
                </a:lnTo>
                <a:lnTo>
                  <a:pt x="2821991" y="762000"/>
                </a:lnTo>
                <a:lnTo>
                  <a:pt x="2791515" y="723900"/>
                </a:lnTo>
                <a:lnTo>
                  <a:pt x="2759799" y="673100"/>
                </a:lnTo>
                <a:lnTo>
                  <a:pt x="2726859" y="635000"/>
                </a:lnTo>
                <a:lnTo>
                  <a:pt x="2692716" y="609600"/>
                </a:lnTo>
                <a:lnTo>
                  <a:pt x="2657387" y="571500"/>
                </a:lnTo>
                <a:lnTo>
                  <a:pt x="2620892" y="533400"/>
                </a:lnTo>
                <a:lnTo>
                  <a:pt x="2583250" y="495300"/>
                </a:lnTo>
                <a:lnTo>
                  <a:pt x="2544478" y="469900"/>
                </a:lnTo>
                <a:lnTo>
                  <a:pt x="2504595" y="444500"/>
                </a:lnTo>
                <a:lnTo>
                  <a:pt x="2463620" y="406400"/>
                </a:lnTo>
                <a:lnTo>
                  <a:pt x="2420644" y="381000"/>
                </a:lnTo>
                <a:lnTo>
                  <a:pt x="2376904" y="355600"/>
                </a:lnTo>
                <a:lnTo>
                  <a:pt x="2332431" y="317500"/>
                </a:lnTo>
                <a:close/>
              </a:path>
              <a:path w="2840355" h="4787900">
                <a:moveTo>
                  <a:pt x="2840350" y="1155700"/>
                </a:moveTo>
                <a:lnTo>
                  <a:pt x="2751882" y="1155700"/>
                </a:lnTo>
                <a:lnTo>
                  <a:pt x="2794103" y="1168400"/>
                </a:lnTo>
                <a:lnTo>
                  <a:pt x="2825786" y="1193800"/>
                </a:lnTo>
                <a:lnTo>
                  <a:pt x="2840350" y="1193800"/>
                </a:lnTo>
                <a:lnTo>
                  <a:pt x="2840350" y="1155700"/>
                </a:lnTo>
                <a:close/>
              </a:path>
              <a:path w="2840355" h="4787900">
                <a:moveTo>
                  <a:pt x="945504" y="723900"/>
                </a:moveTo>
                <a:lnTo>
                  <a:pt x="572306" y="723900"/>
                </a:lnTo>
                <a:lnTo>
                  <a:pt x="609444" y="736600"/>
                </a:lnTo>
                <a:lnTo>
                  <a:pt x="650219" y="762000"/>
                </a:lnTo>
                <a:lnTo>
                  <a:pt x="738836" y="787400"/>
                </a:lnTo>
                <a:lnTo>
                  <a:pt x="830466" y="762000"/>
                </a:lnTo>
                <a:lnTo>
                  <a:pt x="945504" y="723900"/>
                </a:lnTo>
                <a:close/>
              </a:path>
            </a:pathLst>
          </a:custGeom>
          <a:solidFill>
            <a:srgbClr val="E7F8F6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38AFBCA4-F444-B02A-7BC1-0938AA92462C}"/>
              </a:ext>
            </a:extLst>
          </p:cNvPr>
          <p:cNvSpPr/>
          <p:nvPr userDrawn="1"/>
        </p:nvSpPr>
        <p:spPr>
          <a:xfrm>
            <a:off x="10417803" y="95284"/>
            <a:ext cx="703947" cy="1080106"/>
          </a:xfrm>
          <a:custGeom>
            <a:avLst/>
            <a:gdLst/>
            <a:ahLst/>
            <a:cxnLst/>
            <a:rect l="l" t="t" r="r" b="b"/>
            <a:pathLst>
              <a:path w="1160780" h="1781175">
                <a:moveTo>
                  <a:pt x="165769" y="0"/>
                </a:moveTo>
                <a:lnTo>
                  <a:pt x="141844" y="36938"/>
                </a:lnTo>
                <a:lnTo>
                  <a:pt x="128199" y="87212"/>
                </a:lnTo>
                <a:lnTo>
                  <a:pt x="116776" y="140616"/>
                </a:lnTo>
                <a:lnTo>
                  <a:pt x="106725" y="193535"/>
                </a:lnTo>
                <a:lnTo>
                  <a:pt x="97802" y="246150"/>
                </a:lnTo>
                <a:lnTo>
                  <a:pt x="89761" y="298642"/>
                </a:lnTo>
                <a:lnTo>
                  <a:pt x="82356" y="351192"/>
                </a:lnTo>
                <a:lnTo>
                  <a:pt x="61500" y="511000"/>
                </a:lnTo>
                <a:lnTo>
                  <a:pt x="57254" y="550565"/>
                </a:lnTo>
                <a:lnTo>
                  <a:pt x="52223" y="592694"/>
                </a:lnTo>
                <a:lnTo>
                  <a:pt x="28094" y="781461"/>
                </a:lnTo>
                <a:lnTo>
                  <a:pt x="22020" y="832374"/>
                </a:lnTo>
                <a:lnTo>
                  <a:pt x="16313" y="884237"/>
                </a:lnTo>
                <a:lnTo>
                  <a:pt x="11165" y="936784"/>
                </a:lnTo>
                <a:lnTo>
                  <a:pt x="6767" y="989744"/>
                </a:lnTo>
                <a:lnTo>
                  <a:pt x="3313" y="1042850"/>
                </a:lnTo>
                <a:lnTo>
                  <a:pt x="993" y="1095833"/>
                </a:lnTo>
                <a:lnTo>
                  <a:pt x="0" y="1148425"/>
                </a:lnTo>
                <a:lnTo>
                  <a:pt x="525" y="1200356"/>
                </a:lnTo>
                <a:lnTo>
                  <a:pt x="2760" y="1251359"/>
                </a:lnTo>
                <a:lnTo>
                  <a:pt x="6898" y="1301164"/>
                </a:lnTo>
                <a:lnTo>
                  <a:pt x="13130" y="1349504"/>
                </a:lnTo>
                <a:lnTo>
                  <a:pt x="21648" y="1396109"/>
                </a:lnTo>
                <a:lnTo>
                  <a:pt x="32644" y="1440711"/>
                </a:lnTo>
                <a:lnTo>
                  <a:pt x="46310" y="1483042"/>
                </a:lnTo>
                <a:lnTo>
                  <a:pt x="62838" y="1522833"/>
                </a:lnTo>
                <a:lnTo>
                  <a:pt x="82420" y="1559815"/>
                </a:lnTo>
                <a:lnTo>
                  <a:pt x="105247" y="1593721"/>
                </a:lnTo>
                <a:lnTo>
                  <a:pt x="130492" y="1624041"/>
                </a:lnTo>
                <a:lnTo>
                  <a:pt x="157551" y="1651495"/>
                </a:lnTo>
                <a:lnTo>
                  <a:pt x="216550" y="1698033"/>
                </a:lnTo>
                <a:lnTo>
                  <a:pt x="281128" y="1733794"/>
                </a:lnTo>
                <a:lnTo>
                  <a:pt x="350164" y="1759236"/>
                </a:lnTo>
                <a:lnTo>
                  <a:pt x="422540" y="1774819"/>
                </a:lnTo>
                <a:lnTo>
                  <a:pt x="497137" y="1781000"/>
                </a:lnTo>
                <a:lnTo>
                  <a:pt x="534919" y="1780709"/>
                </a:lnTo>
                <a:lnTo>
                  <a:pt x="610750" y="1773650"/>
                </a:lnTo>
                <a:lnTo>
                  <a:pt x="648519" y="1766997"/>
                </a:lnTo>
                <a:lnTo>
                  <a:pt x="686005" y="1758337"/>
                </a:lnTo>
                <a:lnTo>
                  <a:pt x="723067" y="1747729"/>
                </a:lnTo>
                <a:lnTo>
                  <a:pt x="759566" y="1735230"/>
                </a:lnTo>
                <a:lnTo>
                  <a:pt x="795361" y="1720896"/>
                </a:lnTo>
                <a:lnTo>
                  <a:pt x="830313" y="1704786"/>
                </a:lnTo>
                <a:lnTo>
                  <a:pt x="864281" y="1686957"/>
                </a:lnTo>
                <a:lnTo>
                  <a:pt x="897127" y="1667466"/>
                </a:lnTo>
                <a:lnTo>
                  <a:pt x="958891" y="1623727"/>
                </a:lnTo>
                <a:lnTo>
                  <a:pt x="1014484" y="1574030"/>
                </a:lnTo>
                <a:lnTo>
                  <a:pt x="1062789" y="1518831"/>
                </a:lnTo>
                <a:lnTo>
                  <a:pt x="1102686" y="1458592"/>
                </a:lnTo>
                <a:lnTo>
                  <a:pt x="1133057" y="1393769"/>
                </a:lnTo>
                <a:lnTo>
                  <a:pt x="1152783" y="1324823"/>
                </a:lnTo>
                <a:lnTo>
                  <a:pt x="1160745" y="1252212"/>
                </a:lnTo>
                <a:lnTo>
                  <a:pt x="1159965" y="1214675"/>
                </a:lnTo>
                <a:lnTo>
                  <a:pt x="1155824" y="1176394"/>
                </a:lnTo>
                <a:lnTo>
                  <a:pt x="1148183" y="1137427"/>
                </a:lnTo>
                <a:lnTo>
                  <a:pt x="1136902" y="1097830"/>
                </a:lnTo>
                <a:lnTo>
                  <a:pt x="1115542" y="1046325"/>
                </a:lnTo>
                <a:lnTo>
                  <a:pt x="1094003" y="1002386"/>
                </a:lnTo>
                <a:lnTo>
                  <a:pt x="1070262" y="959162"/>
                </a:lnTo>
                <a:lnTo>
                  <a:pt x="1044516" y="916630"/>
                </a:lnTo>
                <a:lnTo>
                  <a:pt x="1016962" y="874764"/>
                </a:lnTo>
                <a:lnTo>
                  <a:pt x="987794" y="833541"/>
                </a:lnTo>
                <a:lnTo>
                  <a:pt x="957211" y="792938"/>
                </a:lnTo>
                <a:lnTo>
                  <a:pt x="925409" y="752928"/>
                </a:lnTo>
                <a:lnTo>
                  <a:pt x="892584" y="713490"/>
                </a:lnTo>
                <a:lnTo>
                  <a:pt x="858933" y="674598"/>
                </a:lnTo>
                <a:lnTo>
                  <a:pt x="824652" y="636228"/>
                </a:lnTo>
                <a:lnTo>
                  <a:pt x="789938" y="598357"/>
                </a:lnTo>
                <a:lnTo>
                  <a:pt x="754987" y="560961"/>
                </a:lnTo>
                <a:lnTo>
                  <a:pt x="616747" y="415636"/>
                </a:lnTo>
                <a:lnTo>
                  <a:pt x="583561" y="380250"/>
                </a:lnTo>
                <a:lnTo>
                  <a:pt x="551317" y="345193"/>
                </a:lnTo>
                <a:lnTo>
                  <a:pt x="447241" y="234828"/>
                </a:lnTo>
                <a:lnTo>
                  <a:pt x="412856" y="198952"/>
                </a:lnTo>
                <a:lnTo>
                  <a:pt x="377810" y="163273"/>
                </a:lnTo>
                <a:lnTo>
                  <a:pt x="341617" y="127639"/>
                </a:lnTo>
                <a:lnTo>
                  <a:pt x="303790" y="91894"/>
                </a:lnTo>
                <a:lnTo>
                  <a:pt x="263839" y="55883"/>
                </a:lnTo>
                <a:lnTo>
                  <a:pt x="217773" y="16656"/>
                </a:lnTo>
                <a:lnTo>
                  <a:pt x="192389" y="1925"/>
                </a:lnTo>
                <a:lnTo>
                  <a:pt x="165769" y="0"/>
                </a:lnTo>
                <a:close/>
              </a:path>
            </a:pathLst>
          </a:custGeom>
          <a:solidFill>
            <a:srgbClr val="E7F8F6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2763FF3D-1B60-960E-58E9-8B48DCA6B756}"/>
              </a:ext>
            </a:extLst>
          </p:cNvPr>
          <p:cNvSpPr/>
          <p:nvPr userDrawn="1"/>
        </p:nvSpPr>
        <p:spPr>
          <a:xfrm>
            <a:off x="11460290" y="473316"/>
            <a:ext cx="457489" cy="702358"/>
          </a:xfrm>
          <a:custGeom>
            <a:avLst/>
            <a:gdLst/>
            <a:ahLst/>
            <a:cxnLst/>
            <a:rect l="l" t="t" r="r" b="b"/>
            <a:pathLst>
              <a:path w="754380" h="1158239">
                <a:moveTo>
                  <a:pt x="107561" y="0"/>
                </a:moveTo>
                <a:lnTo>
                  <a:pt x="87004" y="41096"/>
                </a:lnTo>
                <a:lnTo>
                  <a:pt x="71698" y="112071"/>
                </a:lnTo>
                <a:lnTo>
                  <a:pt x="62294" y="166824"/>
                </a:lnTo>
                <a:lnTo>
                  <a:pt x="54277" y="221431"/>
                </a:lnTo>
                <a:lnTo>
                  <a:pt x="39783" y="332146"/>
                </a:lnTo>
                <a:lnTo>
                  <a:pt x="35336" y="372273"/>
                </a:lnTo>
                <a:lnTo>
                  <a:pt x="17537" y="512318"/>
                </a:lnTo>
                <a:lnTo>
                  <a:pt x="11618" y="563458"/>
                </a:lnTo>
                <a:lnTo>
                  <a:pt x="6455" y="615777"/>
                </a:lnTo>
                <a:lnTo>
                  <a:pt x="2497" y="668647"/>
                </a:lnTo>
                <a:lnTo>
                  <a:pt x="196" y="721439"/>
                </a:lnTo>
                <a:lnTo>
                  <a:pt x="0" y="773522"/>
                </a:lnTo>
                <a:lnTo>
                  <a:pt x="2359" y="824269"/>
                </a:lnTo>
                <a:lnTo>
                  <a:pt x="7722" y="873049"/>
                </a:lnTo>
                <a:lnTo>
                  <a:pt x="16541" y="919232"/>
                </a:lnTo>
                <a:lnTo>
                  <a:pt x="29264" y="962191"/>
                </a:lnTo>
                <a:lnTo>
                  <a:pt x="46341" y="1001295"/>
                </a:lnTo>
                <a:lnTo>
                  <a:pt x="68222" y="1035916"/>
                </a:lnTo>
                <a:lnTo>
                  <a:pt x="93609" y="1065107"/>
                </a:lnTo>
                <a:lnTo>
                  <a:pt x="151896" y="1110864"/>
                </a:lnTo>
                <a:lnTo>
                  <a:pt x="218077" y="1140660"/>
                </a:lnTo>
                <a:lnTo>
                  <a:pt x="289605" y="1155537"/>
                </a:lnTo>
                <a:lnTo>
                  <a:pt x="326579" y="1157708"/>
                </a:lnTo>
                <a:lnTo>
                  <a:pt x="363935" y="1156541"/>
                </a:lnTo>
                <a:lnTo>
                  <a:pt x="438520" y="1144716"/>
                </a:lnTo>
                <a:lnTo>
                  <a:pt x="510813" y="1121107"/>
                </a:lnTo>
                <a:lnTo>
                  <a:pt x="578269" y="1086756"/>
                </a:lnTo>
                <a:lnTo>
                  <a:pt x="638339" y="1042710"/>
                </a:lnTo>
                <a:lnTo>
                  <a:pt x="688479" y="990012"/>
                </a:lnTo>
                <a:lnTo>
                  <a:pt x="726141" y="929707"/>
                </a:lnTo>
                <a:lnTo>
                  <a:pt x="748779" y="862839"/>
                </a:lnTo>
                <a:lnTo>
                  <a:pt x="753847" y="790452"/>
                </a:lnTo>
                <a:lnTo>
                  <a:pt x="748997" y="752515"/>
                </a:lnTo>
                <a:lnTo>
                  <a:pt x="738798" y="713590"/>
                </a:lnTo>
                <a:lnTo>
                  <a:pt x="716926" y="663392"/>
                </a:lnTo>
                <a:lnTo>
                  <a:pt x="692778" y="618815"/>
                </a:lnTo>
                <a:lnTo>
                  <a:pt x="665415" y="575357"/>
                </a:lnTo>
                <a:lnTo>
                  <a:pt x="635345" y="532957"/>
                </a:lnTo>
                <a:lnTo>
                  <a:pt x="603075" y="491553"/>
                </a:lnTo>
                <a:lnTo>
                  <a:pt x="569111" y="451081"/>
                </a:lnTo>
                <a:lnTo>
                  <a:pt x="533962" y="411481"/>
                </a:lnTo>
                <a:lnTo>
                  <a:pt x="498133" y="372689"/>
                </a:lnTo>
                <a:lnTo>
                  <a:pt x="462133" y="334645"/>
                </a:lnTo>
                <a:lnTo>
                  <a:pt x="391645" y="260547"/>
                </a:lnTo>
                <a:lnTo>
                  <a:pt x="358171" y="224370"/>
                </a:lnTo>
                <a:lnTo>
                  <a:pt x="286067" y="147957"/>
                </a:lnTo>
                <a:lnTo>
                  <a:pt x="249994" y="110760"/>
                </a:lnTo>
                <a:lnTo>
                  <a:pt x="212174" y="73686"/>
                </a:lnTo>
                <a:lnTo>
                  <a:pt x="171308" y="36323"/>
                </a:lnTo>
                <a:lnTo>
                  <a:pt x="141366" y="10826"/>
                </a:lnTo>
                <a:lnTo>
                  <a:pt x="124866" y="1252"/>
                </a:lnTo>
                <a:lnTo>
                  <a:pt x="107561" y="0"/>
                </a:lnTo>
                <a:close/>
              </a:path>
            </a:pathLst>
          </a:custGeom>
          <a:solidFill>
            <a:srgbClr val="E7F8F6"/>
          </a:solidFill>
        </p:spPr>
        <p:txBody>
          <a:bodyPr wrap="square" lIns="0" tIns="0" rIns="0" bIns="0" rtlCol="0"/>
          <a:lstStyle/>
          <a:p>
            <a:endParaRPr sz="1092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161E8CF-86EE-EA5D-0E66-0D12FD904A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7298" y="502917"/>
            <a:ext cx="10937403" cy="5039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44B5AC"/>
                </a:solidFill>
              </a:defRPr>
            </a:lvl1pPr>
          </a:lstStyle>
          <a:p>
            <a:r>
              <a:rPr lang="en-AU" sz="3275"/>
              <a:t>Lorem Ipsum </a:t>
            </a:r>
            <a:r>
              <a:rPr lang="en-AU" sz="3275" err="1"/>
              <a:t>Dolor</a:t>
            </a:r>
            <a:r>
              <a:rPr lang="en-AU" sz="3275"/>
              <a:t> Sit</a:t>
            </a:r>
            <a:endParaRPr lang="en-AU"/>
          </a:p>
        </p:txBody>
      </p:sp>
      <p:pic>
        <p:nvPicPr>
          <p:cNvPr id="10" name="object 12">
            <a:extLst>
              <a:ext uri="{FF2B5EF4-FFF2-40B4-BE49-F238E27FC236}">
                <a16:creationId xmlns:a16="http://schemas.microsoft.com/office/drawing/2014/main" id="{22FF8AE9-E267-B17A-43DF-4ACF63DA809F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8300" y="6255456"/>
            <a:ext cx="2295957" cy="30785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69249D9-00C9-062C-0A5E-67B7B95190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7699" y="1318846"/>
            <a:ext cx="10736354" cy="4850319"/>
          </a:xfrm>
        </p:spPr>
        <p:txBody>
          <a:bodyPr numCol="2" spcCol="1404000"/>
          <a:lstStyle>
            <a:lvl1pPr marL="331822" indent="-323090">
              <a:lnSpc>
                <a:spcPct val="115000"/>
              </a:lnSpc>
              <a:spcBef>
                <a:spcPts val="1201"/>
              </a:spcBef>
              <a:buClr>
                <a:srgbClr val="762000"/>
              </a:buClr>
              <a:buFont typeface="Arial" panose="020B0604020202020204" pitchFamily="34" charset="0"/>
              <a:buChar char="•"/>
              <a:defRPr sz="2153"/>
            </a:lvl1pPr>
            <a:lvl2pPr>
              <a:defRPr sz="2153"/>
            </a:lvl2pPr>
            <a:lvl3pPr>
              <a:defRPr sz="2153"/>
            </a:lvl3pPr>
            <a:lvl4pPr>
              <a:defRPr sz="2153"/>
            </a:lvl4pPr>
            <a:lvl5pPr>
              <a:defRPr sz="2153"/>
            </a:lvl5pPr>
          </a:lstStyle>
          <a:p>
            <a:pPr lvl="0"/>
            <a:r>
              <a:rPr lang="en-GB"/>
              <a:t>Ur re </a:t>
            </a:r>
            <a:r>
              <a:rPr lang="en-GB" err="1"/>
              <a:t>si</a:t>
            </a:r>
            <a:r>
              <a:rPr lang="en-GB"/>
              <a:t> </a:t>
            </a:r>
            <a:r>
              <a:rPr lang="en-GB" err="1"/>
              <a:t>repera</a:t>
            </a:r>
            <a:r>
              <a:rPr lang="en-GB"/>
              <a:t> a </a:t>
            </a:r>
            <a:r>
              <a:rPr lang="en-GB" err="1"/>
              <a:t>dolest</a:t>
            </a:r>
            <a:r>
              <a:rPr lang="en-GB"/>
              <a:t> </a:t>
            </a:r>
            <a:r>
              <a:rPr lang="en-GB" err="1"/>
              <a:t>volendit</a:t>
            </a:r>
            <a:r>
              <a:rPr lang="en-GB"/>
              <a:t> </a:t>
            </a:r>
            <a:r>
              <a:rPr lang="en-GB" err="1"/>
              <a:t>accum</a:t>
            </a:r>
            <a:r>
              <a:rPr lang="en-GB"/>
              <a:t> </a:t>
            </a:r>
            <a:r>
              <a:rPr lang="en-GB" err="1"/>
              <a:t>rerfere</a:t>
            </a:r>
            <a:r>
              <a:rPr lang="en-GB"/>
              <a:t> </a:t>
            </a:r>
            <a:r>
              <a:rPr lang="en-GB" err="1"/>
              <a:t>quatempori</a:t>
            </a:r>
            <a:r>
              <a:rPr lang="en-GB"/>
              <a:t> </a:t>
            </a:r>
            <a:r>
              <a:rPr lang="en-GB" err="1"/>
              <a:t>odiore</a:t>
            </a:r>
            <a:r>
              <a:rPr lang="en-GB"/>
              <a:t>, as </a:t>
            </a:r>
            <a:r>
              <a:rPr lang="en-GB" err="1"/>
              <a:t>aut</a:t>
            </a:r>
            <a:r>
              <a:rPr lang="en-GB"/>
              <a:t> ese </a:t>
            </a:r>
            <a:r>
              <a:rPr lang="en-GB" err="1"/>
              <a:t>estionectum</a:t>
            </a:r>
            <a:r>
              <a:rPr lang="en-GB"/>
              <a:t> fugit et </a:t>
            </a:r>
            <a:r>
              <a:rPr lang="en-GB" err="1"/>
              <a:t>faccullautem</a:t>
            </a:r>
            <a:r>
              <a:rPr lang="en-GB"/>
              <a:t> non </a:t>
            </a:r>
            <a:r>
              <a:rPr lang="en-GB" err="1"/>
              <a:t>nos</a:t>
            </a:r>
            <a:r>
              <a:rPr lang="en-GB"/>
              <a:t> </a:t>
            </a:r>
            <a:r>
              <a:rPr lang="en-GB" err="1"/>
              <a:t>solessitaqui</a:t>
            </a:r>
            <a:r>
              <a:rPr lang="en-GB"/>
              <a:t> </a:t>
            </a:r>
            <a:r>
              <a:rPr lang="en-GB" err="1"/>
              <a:t>occabo</a:t>
            </a:r>
            <a:r>
              <a:rPr lang="en-GB"/>
              <a:t>. Et </a:t>
            </a:r>
            <a:r>
              <a:rPr lang="en-GB" err="1"/>
              <a:t>quae</a:t>
            </a:r>
            <a:r>
              <a:rPr lang="en-GB"/>
              <a:t> qui</a:t>
            </a:r>
          </a:p>
          <a:p>
            <a:pPr lvl="0"/>
            <a:r>
              <a:rPr lang="en-GB" err="1"/>
              <a:t>Alignitissint</a:t>
            </a:r>
            <a:r>
              <a:rPr lang="en-GB"/>
              <a:t> </a:t>
            </a:r>
            <a:r>
              <a:rPr lang="en-GB" err="1"/>
              <a:t>dit</a:t>
            </a:r>
            <a:r>
              <a:rPr lang="en-GB"/>
              <a:t> </a:t>
            </a:r>
            <a:r>
              <a:rPr lang="en-GB" err="1"/>
              <a:t>dolessit</a:t>
            </a:r>
            <a:r>
              <a:rPr lang="en-GB"/>
              <a:t>, con expediate </a:t>
            </a:r>
            <a:r>
              <a:rPr lang="en-GB" err="1"/>
              <a:t>pos</a:t>
            </a:r>
            <a:r>
              <a:rPr lang="en-GB"/>
              <a:t> </a:t>
            </a:r>
            <a:r>
              <a:rPr lang="en-GB" err="1"/>
              <a:t>doluptatas</a:t>
            </a:r>
            <a:r>
              <a:rPr lang="en-GB"/>
              <a:t> </a:t>
            </a:r>
            <a:r>
              <a:rPr lang="en-GB" err="1"/>
              <a:t>eatem</a:t>
            </a:r>
            <a:r>
              <a:rPr lang="en-GB"/>
              <a:t> </a:t>
            </a:r>
            <a:r>
              <a:rPr lang="en-GB" err="1"/>
              <a:t>aut</a:t>
            </a:r>
            <a:r>
              <a:rPr lang="en-GB"/>
              <a:t> </a:t>
            </a:r>
            <a:r>
              <a:rPr lang="en-GB" err="1"/>
              <a:t>audipsum</a:t>
            </a:r>
            <a:r>
              <a:rPr lang="en-GB"/>
              <a:t> </a:t>
            </a:r>
            <a:r>
              <a:rPr lang="en-GB" err="1"/>
              <a:t>inulpar</a:t>
            </a:r>
            <a:r>
              <a:rPr lang="en-GB"/>
              <a:t> </a:t>
            </a:r>
            <a:r>
              <a:rPr lang="en-GB" err="1"/>
              <a:t>cimpos</a:t>
            </a:r>
            <a:r>
              <a:rPr lang="en-GB"/>
              <a:t> dis </a:t>
            </a:r>
            <a:r>
              <a:rPr lang="en-GB" err="1"/>
              <a:t>minullo</a:t>
            </a:r>
            <a:r>
              <a:rPr lang="en-GB"/>
              <a:t> </a:t>
            </a:r>
            <a:r>
              <a:rPr lang="en-GB" err="1"/>
              <a:t>rumquaecti</a:t>
            </a:r>
            <a:r>
              <a:rPr lang="en-GB"/>
              <a:t> </a:t>
            </a:r>
            <a:r>
              <a:rPr lang="en-GB" err="1"/>
              <a:t>tes</a:t>
            </a:r>
            <a:r>
              <a:rPr lang="en-GB"/>
              <a:t> </a:t>
            </a:r>
            <a:r>
              <a:rPr lang="en-GB" err="1"/>
              <a:t>sitat</a:t>
            </a:r>
            <a:r>
              <a:rPr lang="en-GB"/>
              <a:t> </a:t>
            </a:r>
            <a:r>
              <a:rPr lang="en-GB" err="1"/>
              <a:t>odipicius</a:t>
            </a:r>
            <a:r>
              <a:rPr lang="en-GB"/>
              <a:t> et </a:t>
            </a:r>
            <a:r>
              <a:rPr lang="en-GB" err="1"/>
              <a:t>ent</a:t>
            </a:r>
            <a:r>
              <a:rPr lang="en-GB"/>
              <a:t> lab </a:t>
            </a:r>
            <a:r>
              <a:rPr lang="en-GB" err="1"/>
              <a:t>iusanis</a:t>
            </a:r>
            <a:r>
              <a:rPr lang="en-GB"/>
              <a:t> </a:t>
            </a:r>
            <a:r>
              <a:rPr lang="en-GB" err="1"/>
              <a:t>repuditature</a:t>
            </a:r>
            <a:r>
              <a:rPr lang="en-GB"/>
              <a:t> </a:t>
            </a:r>
            <a:r>
              <a:rPr lang="en-GB" err="1"/>
              <a:t>porporesto</a:t>
            </a:r>
            <a:r>
              <a:rPr lang="en-GB"/>
              <a:t>.</a:t>
            </a:r>
          </a:p>
          <a:p>
            <a:pPr lvl="0"/>
            <a:r>
              <a:rPr lang="en-GB"/>
              <a:t>Que </a:t>
            </a:r>
            <a:r>
              <a:rPr lang="en-GB" err="1"/>
              <a:t>perori</a:t>
            </a:r>
            <a:r>
              <a:rPr lang="en-GB"/>
              <a:t> </a:t>
            </a:r>
            <a:r>
              <a:rPr lang="en-GB" err="1"/>
              <a:t>occabor</a:t>
            </a:r>
            <a:r>
              <a:rPr lang="en-GB"/>
              <a:t> </a:t>
            </a:r>
            <a:r>
              <a:rPr lang="en-GB" err="1"/>
              <a:t>empedis</a:t>
            </a:r>
            <a:r>
              <a:rPr lang="en-GB"/>
              <a:t> mint et </a:t>
            </a:r>
            <a:r>
              <a:rPr lang="en-GB" err="1"/>
              <a:t>volupiet</a:t>
            </a:r>
            <a:r>
              <a:rPr lang="en-GB"/>
              <a:t> quid </a:t>
            </a:r>
            <a:r>
              <a:rPr lang="en-GB" err="1"/>
              <a:t>quosa</a:t>
            </a:r>
            <a:r>
              <a:rPr lang="en-GB"/>
              <a:t> </a:t>
            </a:r>
            <a:r>
              <a:rPr lang="en-GB" err="1"/>
              <a:t>prepuda</a:t>
            </a:r>
            <a:r>
              <a:rPr lang="en-GB"/>
              <a:t> </a:t>
            </a:r>
            <a:r>
              <a:rPr lang="en-GB" err="1"/>
              <a:t>ndanihit</a:t>
            </a:r>
            <a:r>
              <a:rPr lang="en-GB"/>
              <a:t>, cum </a:t>
            </a:r>
            <a:r>
              <a:rPr lang="en-GB" err="1"/>
              <a:t>fugianihicit</a:t>
            </a:r>
            <a:r>
              <a:rPr lang="en-GB"/>
              <a:t> il il </a:t>
            </a:r>
            <a:r>
              <a:rPr lang="en-GB" err="1"/>
              <a:t>ipsunt</a:t>
            </a:r>
            <a:r>
              <a:rPr lang="en-GB"/>
              <a:t>, </a:t>
            </a:r>
            <a:r>
              <a:rPr lang="en-GB" err="1"/>
              <a:t>aut</a:t>
            </a:r>
            <a:r>
              <a:rPr lang="en-GB"/>
              <a:t> id </a:t>
            </a:r>
            <a:r>
              <a:rPr lang="en-GB" err="1"/>
              <a:t>quodit</a:t>
            </a:r>
            <a:r>
              <a:rPr lang="en-GB"/>
              <a:t> </a:t>
            </a:r>
            <a:r>
              <a:rPr lang="en-GB" err="1"/>
              <a:t>parum</a:t>
            </a:r>
            <a:r>
              <a:rPr lang="en-GB"/>
              <a:t>, </a:t>
            </a:r>
            <a:r>
              <a:rPr lang="en-GB" err="1"/>
              <a:t>nistis</a:t>
            </a:r>
            <a:r>
              <a:rPr lang="en-GB"/>
              <a:t> </a:t>
            </a:r>
            <a:r>
              <a:rPr lang="en-GB" err="1"/>
              <a:t>dolorum</a:t>
            </a:r>
            <a:r>
              <a:rPr lang="en-GB"/>
              <a:t> </a:t>
            </a:r>
            <a:r>
              <a:rPr lang="en-GB" err="1"/>
              <a:t>volupta</a:t>
            </a:r>
            <a:r>
              <a:rPr lang="en-GB"/>
              <a:t> </a:t>
            </a:r>
            <a:r>
              <a:rPr lang="en-GB" err="1"/>
              <a:t>sendit</a:t>
            </a:r>
            <a:r>
              <a:rPr lang="en-GB"/>
              <a:t>, </a:t>
            </a:r>
            <a:r>
              <a:rPr lang="en-GB" err="1"/>
              <a:t>cusame</a:t>
            </a:r>
            <a:r>
              <a:rPr lang="en-GB"/>
              <a:t> </a:t>
            </a:r>
            <a:r>
              <a:rPr lang="en-GB" err="1"/>
              <a:t>ilis</a:t>
            </a:r>
            <a:r>
              <a:rPr lang="en-GB"/>
              <a:t> </a:t>
            </a:r>
            <a:r>
              <a:rPr lang="en-GB" err="1"/>
              <a:t>quam</a:t>
            </a:r>
            <a:r>
              <a:rPr lang="en-GB"/>
              <a:t> </a:t>
            </a:r>
            <a:r>
              <a:rPr lang="en-GB" err="1"/>
              <a:t>ea</a:t>
            </a:r>
            <a:r>
              <a:rPr lang="en-GB"/>
              <a:t> </a:t>
            </a:r>
            <a:r>
              <a:rPr lang="en-GB" err="1"/>
              <a:t>sed</a:t>
            </a:r>
            <a:r>
              <a:rPr lang="en-GB"/>
              <a:t> </a:t>
            </a:r>
            <a:r>
              <a:rPr lang="en-GB" err="1"/>
              <a:t>ut</a:t>
            </a:r>
            <a:r>
              <a:rPr lang="en-GB"/>
              <a:t> </a:t>
            </a:r>
            <a:r>
              <a:rPr lang="en-GB" err="1"/>
              <a:t>omnihic</a:t>
            </a:r>
            <a:r>
              <a:rPr lang="en-GB"/>
              <a:t> </a:t>
            </a:r>
            <a:r>
              <a:rPr lang="en-GB" err="1"/>
              <a:t>ientio</a:t>
            </a:r>
            <a:r>
              <a:rPr lang="en-GB"/>
              <a:t> </a:t>
            </a:r>
            <a:r>
              <a:rPr lang="en-GB" err="1"/>
              <a:t>quasper</a:t>
            </a:r>
            <a:r>
              <a:rPr lang="en-GB"/>
              <a:t> </a:t>
            </a:r>
            <a:r>
              <a:rPr lang="en-GB" err="1"/>
              <a:t>ibuscius</a:t>
            </a:r>
            <a:r>
              <a:rPr lang="en-GB"/>
              <a:t> </a:t>
            </a:r>
            <a:r>
              <a:rPr lang="en-GB" err="1"/>
              <a:t>eatempe</a:t>
            </a:r>
            <a:r>
              <a:rPr lang="en-GB"/>
              <a:t> </a:t>
            </a:r>
            <a:r>
              <a:rPr lang="en-GB" err="1"/>
              <a:t>perro</a:t>
            </a:r>
            <a:r>
              <a:rPr lang="en-GB"/>
              <a:t> </a:t>
            </a:r>
            <a:r>
              <a:rPr lang="en-GB" err="1"/>
              <a:t>expliquiat</a:t>
            </a:r>
            <a:r>
              <a:rPr lang="en-GB"/>
              <a:t> </a:t>
            </a:r>
            <a:r>
              <a:rPr lang="en-GB" err="1"/>
              <a:t>eate</a:t>
            </a:r>
            <a:r>
              <a:rPr lang="en-GB"/>
              <a:t> </a:t>
            </a:r>
            <a:r>
              <a:rPr lang="en-GB" err="1"/>
              <a:t>vel</a:t>
            </a:r>
            <a:r>
              <a:rPr lang="en-GB"/>
              <a:t> </a:t>
            </a:r>
            <a:r>
              <a:rPr lang="en-GB" err="1"/>
              <a:t>ilignimaio</a:t>
            </a:r>
            <a:r>
              <a:rPr lang="en-GB"/>
              <a:t> </a:t>
            </a:r>
            <a:r>
              <a:rPr lang="en-GB" err="1"/>
              <a:t>doluptia</a:t>
            </a:r>
            <a:r>
              <a:rPr lang="en-GB"/>
              <a:t>.</a:t>
            </a:r>
          </a:p>
          <a:p>
            <a:pPr lvl="0"/>
            <a:r>
              <a:rPr lang="en-GB"/>
              <a:t>Tatum </a:t>
            </a:r>
            <a:r>
              <a:rPr lang="en-GB" err="1"/>
              <a:t>asperit</a:t>
            </a:r>
            <a:r>
              <a:rPr lang="en-GB"/>
              <a:t>, con cores dolor </a:t>
            </a:r>
            <a:r>
              <a:rPr lang="en-GB" err="1"/>
              <a:t>senis</a:t>
            </a:r>
            <a:r>
              <a:rPr lang="en-GB"/>
              <a:t> ab </a:t>
            </a:r>
            <a:r>
              <a:rPr lang="en-GB" err="1"/>
              <a:t>imporrunt</a:t>
            </a:r>
            <a:r>
              <a:rPr lang="en-GB"/>
              <a:t> ma nest </a:t>
            </a:r>
            <a:r>
              <a:rPr lang="en-GB" err="1"/>
              <a:t>offictiis</a:t>
            </a:r>
            <a:r>
              <a:rPr lang="en-GB"/>
              <a:t> et </a:t>
            </a:r>
            <a:r>
              <a:rPr lang="en-GB" err="1"/>
              <a:t>adisit</a:t>
            </a:r>
            <a:r>
              <a:rPr lang="en-GB"/>
              <a:t> </a:t>
            </a:r>
            <a:r>
              <a:rPr lang="en-GB" err="1"/>
              <a:t>optaquodis</a:t>
            </a:r>
            <a:r>
              <a:rPr lang="en-GB"/>
              <a:t> </a:t>
            </a:r>
            <a:r>
              <a:rPr lang="en-GB" err="1"/>
              <a:t>sedi</a:t>
            </a:r>
            <a:r>
              <a:rPr lang="en-GB"/>
              <a:t> </a:t>
            </a:r>
            <a:r>
              <a:rPr lang="en-GB" err="1"/>
              <a:t>dolorehento</a:t>
            </a:r>
            <a:r>
              <a:rPr lang="en-GB"/>
              <a:t> </a:t>
            </a:r>
            <a:r>
              <a:rPr lang="en-GB" err="1"/>
              <a:t>expliquo</a:t>
            </a:r>
            <a:r>
              <a:rPr lang="en-GB"/>
              <a:t> </a:t>
            </a:r>
            <a:r>
              <a:rPr lang="en-GB" err="1"/>
              <a:t>vellore</a:t>
            </a:r>
            <a:r>
              <a:rPr lang="en-GB"/>
              <a:t> </a:t>
            </a:r>
            <a:r>
              <a:rPr lang="en-GB" err="1"/>
              <a:t>icabore</a:t>
            </a:r>
            <a:r>
              <a:rPr lang="en-GB"/>
              <a:t>.</a:t>
            </a:r>
          </a:p>
          <a:p>
            <a:pPr lvl="0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7714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2FB5E9-33D4-44BA-3A6E-EC02550AA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0331" y="365125"/>
            <a:ext cx="1117158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B55416-13ED-7310-92E2-82CFDCC8D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0331" y="1825625"/>
            <a:ext cx="111715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7699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49" r:id="rId2"/>
    <p:sldLayoutId id="2147483651" r:id="rId3"/>
    <p:sldLayoutId id="2147483660" r:id="rId4"/>
    <p:sldLayoutId id="2147483661" r:id="rId5"/>
    <p:sldLayoutId id="2147483650" r:id="rId6"/>
    <p:sldLayoutId id="2147483677" r:id="rId7"/>
    <p:sldLayoutId id="2147483676" r:id="rId8"/>
    <p:sldLayoutId id="2147483681" r:id="rId9"/>
    <p:sldLayoutId id="2147483662" r:id="rId10"/>
    <p:sldLayoutId id="2147483663" r:id="rId11"/>
    <p:sldLayoutId id="2147483665" r:id="rId12"/>
    <p:sldLayoutId id="2147483666" r:id="rId13"/>
    <p:sldLayoutId id="2147483668" r:id="rId14"/>
    <p:sldLayoutId id="2147483669" r:id="rId15"/>
    <p:sldLayoutId id="2147483680" r:id="rId16"/>
    <p:sldLayoutId id="2147483671" r:id="rId17"/>
    <p:sldLayoutId id="2147483657" r:id="rId18"/>
    <p:sldLayoutId id="2147483658" r:id="rId19"/>
    <p:sldLayoutId id="2147483678" r:id="rId20"/>
    <p:sldLayoutId id="2147483679" r:id="rId21"/>
    <p:sldLayoutId id="2147483682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6.emf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IH3CgX4VxY" TargetMode="Externa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zRSBcJ03Poo" TargetMode="Externa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rF4GhfrF30" TargetMode="Externa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TDmeWrI8_5g" TargetMode="External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microsoft.com/office/2018/10/relationships/comments" Target="../comments/modernComment_15F_592AAC5F.xml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6" Type="http://schemas.openxmlformats.org/officeDocument/2006/relationships/hyperlink" Target="https://www.projectcompassion.org.au/stories" TargetMode="External"/><Relationship Id="rId5" Type="http://schemas.openxmlformats.org/officeDocument/2006/relationships/hyperlink" Target="https://www.projectcompassion.org.au/the-long-walk-for-water" TargetMode="External"/><Relationship Id="rId4" Type="http://schemas.openxmlformats.org/officeDocument/2006/relationships/hyperlink" Target="https://www.projectcompassion.org.au/corporates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jectcompassion.org.au/corporates" TargetMode="External"/><Relationship Id="rId7" Type="http://schemas.openxmlformats.org/officeDocument/2006/relationships/image" Target="../media/image53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57.jpeg"/><Relationship Id="rId5" Type="http://schemas.openxmlformats.org/officeDocument/2006/relationships/hyperlink" Target="https://www.projectcompassion.org.au/corporates" TargetMode="External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A woman standing at a fruit and vegetable stall, smiling at camera.">
            <a:extLst>
              <a:ext uri="{FF2B5EF4-FFF2-40B4-BE49-F238E27FC236}">
                <a16:creationId xmlns:a16="http://schemas.microsoft.com/office/drawing/2014/main" id="{0FACD50E-A9F2-520A-47C9-BAEC94620647}"/>
              </a:ext>
            </a:extLst>
          </p:cNvPr>
          <p:cNvPicPr>
            <a:picLocks noGrp="1" noChangeAspect="1"/>
          </p:cNvPicPr>
          <p:nvPr>
            <p:ph type="pic" sz="quarter" idx="19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0589" y="1989463"/>
            <a:ext cx="2483947" cy="2286002"/>
          </a:xfrm>
        </p:spPr>
      </p:pic>
      <p:pic>
        <p:nvPicPr>
          <p:cNvPr id="8" name="Picture Placeholder 7" descr="School students sit at desks in their classroom. ">
            <a:extLst>
              <a:ext uri="{FF2B5EF4-FFF2-40B4-BE49-F238E27FC236}">
                <a16:creationId xmlns:a16="http://schemas.microsoft.com/office/drawing/2014/main" id="{10BF67B2-7D68-22FE-4EC9-01225C2DE132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3454" y="1989463"/>
            <a:ext cx="2483947" cy="2286002"/>
          </a:xfrm>
        </p:spPr>
      </p:pic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B1EFE164-EE9B-37AE-925B-3B9EDC8C6D28}"/>
              </a:ext>
            </a:extLst>
          </p:cNvPr>
          <p:cNvSpPr txBox="1">
            <a:spLocks/>
          </p:cNvSpPr>
          <p:nvPr/>
        </p:nvSpPr>
        <p:spPr>
          <a:xfrm>
            <a:off x="3350212" y="5596121"/>
            <a:ext cx="8244703" cy="815608"/>
          </a:xfrm>
          <a:prstGeom prst="rect">
            <a:avLst/>
          </a:prstGeom>
        </p:spPr>
        <p:txBody>
          <a:bodyPr wrap="square" lIns="0" tIns="0" rIns="0" bIns="0" anchor="t">
            <a:spAutoFit/>
          </a:bodyPr>
          <a:lstStyle>
            <a:lvl1pPr marL="0">
              <a:defRPr sz="1550" b="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Introduction to Project Compassion 2026</a:t>
            </a:r>
          </a:p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AU" sz="2400" kern="0">
                <a:latin typeface="Arial"/>
                <a:cs typeface="Arial"/>
              </a:rPr>
              <a:t>Workplaces</a:t>
            </a:r>
            <a:endParaRPr lang="en-AU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Picture Placeholder 23" descr="A man in a red shirt with a broken arm and a woman wearing a floral yellow sari standing together outdoors, smiling at the camera. ">
            <a:extLst>
              <a:ext uri="{FF2B5EF4-FFF2-40B4-BE49-F238E27FC236}">
                <a16:creationId xmlns:a16="http://schemas.microsoft.com/office/drawing/2014/main" id="{D872A808-1958-B935-4C76-CC885A2B332C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77021" y="3175545"/>
            <a:ext cx="2483947" cy="2286002"/>
          </a:xfrm>
        </p:spPr>
      </p:pic>
      <p:pic>
        <p:nvPicPr>
          <p:cNvPr id="27" name="Picture 26" descr="A purple rectangular object with yellow text&#10;&#10;AI-generated content may be incorrect.">
            <a:extLst>
              <a:ext uri="{FF2B5EF4-FFF2-40B4-BE49-F238E27FC236}">
                <a16:creationId xmlns:a16="http://schemas.microsoft.com/office/drawing/2014/main" id="{AAF43FD8-C8CD-DB4C-A14F-590673BFB4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23123" y="558100"/>
            <a:ext cx="2468877" cy="3250754"/>
          </a:xfrm>
          <a:prstGeom prst="rect">
            <a:avLst/>
          </a:prstGeom>
        </p:spPr>
      </p:pic>
      <p:pic>
        <p:nvPicPr>
          <p:cNvPr id="2" name="Picture Placeholder 23" descr="A man sitting on a pile of rubble inside a destroyed building.">
            <a:extLst>
              <a:ext uri="{FF2B5EF4-FFF2-40B4-BE49-F238E27FC236}">
                <a16:creationId xmlns:a16="http://schemas.microsoft.com/office/drawing/2014/main" id="{3A001981-85A3-74D8-654B-936449B60A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89"/>
          <a:stretch>
            <a:fillRect/>
          </a:stretch>
        </p:blipFill>
        <p:spPr>
          <a:xfrm>
            <a:off x="9084156" y="3175545"/>
            <a:ext cx="2483947" cy="2286002"/>
          </a:xfrm>
          <a:prstGeom prst="round2DiagRect">
            <a:avLst/>
          </a:prstGeom>
        </p:spPr>
      </p:pic>
    </p:spTree>
    <p:extLst>
      <p:ext uri="{BB962C8B-B14F-4D97-AF65-F5344CB8AC3E}">
        <p14:creationId xmlns:p14="http://schemas.microsoft.com/office/powerpoint/2010/main" val="24137758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5B49978E-B23A-D665-86AA-7F55D8788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AU" sz="4000" b="1" i="1">
                <a:latin typeface="+mj-lt"/>
              </a:rPr>
              <a:t>Unite Against Poverty this Lent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3EDE092-F9D8-6A69-3910-CAC8A040D8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19827" y="1318846"/>
            <a:ext cx="5344874" cy="4850319"/>
          </a:xfrm>
        </p:spPr>
        <p:txBody>
          <a:bodyPr numCol="1" anchor="t">
            <a:noAutofit/>
          </a:bodyPr>
          <a:lstStyle/>
          <a:p>
            <a:pPr marL="8255" indent="0">
              <a:lnSpc>
                <a:spcPct val="110000"/>
              </a:lnSpc>
              <a:spcAft>
                <a:spcPts val="1800"/>
              </a:spcAft>
              <a:buNone/>
            </a:pPr>
            <a:r>
              <a:rPr lang="en-AU" sz="2400">
                <a:solidFill>
                  <a:srgbClr val="000000"/>
                </a:solidFill>
                <a:latin typeface="Arial"/>
                <a:cs typeface="Arial"/>
              </a:rPr>
              <a:t>It's about standing alongside people experiencing poverty and injustice, and supporting them to build better futures. </a:t>
            </a:r>
            <a:endParaRPr lang="en-AU" sz="2400">
              <a:solidFill>
                <a:srgbClr val="000000"/>
              </a:solidFill>
              <a:cs typeface="Arial"/>
            </a:endParaRPr>
          </a:p>
          <a:p>
            <a:pPr marL="8255" indent="0">
              <a:lnSpc>
                <a:spcPct val="110000"/>
              </a:lnSpc>
              <a:spcAft>
                <a:spcPts val="1800"/>
              </a:spcAft>
              <a:buNone/>
            </a:pPr>
            <a:r>
              <a:rPr lang="en-AU" sz="2400">
                <a:solidFill>
                  <a:srgbClr val="000000"/>
                </a:solidFill>
                <a:latin typeface="Arial"/>
                <a:cs typeface="Arial"/>
              </a:rPr>
              <a:t>Through Project Compassion, we live out this call together. Alone, we can make a difference, but united, we can transform lives.</a:t>
            </a:r>
            <a:endParaRPr lang="en-AU" sz="2400">
              <a:solidFill>
                <a:srgbClr val="000000"/>
              </a:solidFill>
              <a:cs typeface="Arial"/>
            </a:endParaRPr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18BC9F89-F367-A596-A722-B74FB1E20F07}"/>
              </a:ext>
            </a:extLst>
          </p:cNvPr>
          <p:cNvSpPr txBox="1">
            <a:spLocks/>
          </p:cNvSpPr>
          <p:nvPr/>
        </p:nvSpPr>
        <p:spPr>
          <a:xfrm>
            <a:off x="627301" y="1318845"/>
            <a:ext cx="5344874" cy="1824405"/>
          </a:xfrm>
          <a:prstGeom prst="rect">
            <a:avLst/>
          </a:prstGeom>
        </p:spPr>
        <p:txBody>
          <a:bodyPr vert="horz" lIns="91440" tIns="45720" rIns="91440" bIns="45720" numCol="1" spcCol="1404000" rtlCol="0" anchor="t">
            <a:noAutofit/>
          </a:bodyPr>
          <a:lstStyle>
            <a:lvl1pPr marL="331822" indent="-323090" algn="l" defTabSz="914400" rtl="0" eaLnBrk="1" latinLnBrk="0" hangingPunct="1">
              <a:lnSpc>
                <a:spcPct val="115000"/>
              </a:lnSpc>
              <a:spcBef>
                <a:spcPts val="0"/>
              </a:spcBef>
              <a:spcAft>
                <a:spcPts val="1092"/>
              </a:spcAft>
              <a:buClr>
                <a:srgbClr val="762000"/>
              </a:buClr>
              <a:buFont typeface="Arial" panose="020B0604020202020204" pitchFamily="34" charset="0"/>
              <a:buChar char="•"/>
              <a:defRPr sz="194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5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5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5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153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55" indent="0">
              <a:lnSpc>
                <a:spcPct val="110000"/>
              </a:lnSpc>
              <a:spcAft>
                <a:spcPts val="600"/>
              </a:spcAft>
              <a:buNone/>
            </a:pPr>
            <a:r>
              <a:rPr lang="en-AU" sz="2400">
                <a:solidFill>
                  <a:srgbClr val="000000"/>
                </a:solidFill>
                <a:latin typeface="Arial"/>
                <a:cs typeface="Arial"/>
              </a:rPr>
              <a:t>Caritas Australia, the international aid and development agency behind Project Compassion, partners with communities across the globe to create sustainable change.</a:t>
            </a:r>
            <a:br>
              <a:rPr lang="en-AU" sz="2400">
                <a:solidFill>
                  <a:srgbClr val="000000"/>
                </a:solidFill>
                <a:latin typeface="Arial"/>
                <a:cs typeface="Arial"/>
              </a:rPr>
            </a:br>
            <a:br>
              <a:rPr lang="en-AU" sz="2400">
                <a:latin typeface="Arial"/>
                <a:cs typeface="Arial"/>
              </a:rPr>
            </a:br>
            <a:r>
              <a:rPr lang="en-AU" sz="2400">
                <a:solidFill>
                  <a:srgbClr val="000000"/>
                </a:solidFill>
                <a:latin typeface="Arial"/>
                <a:cs typeface="Arial"/>
              </a:rPr>
              <a:t>Project Compassion calls on us to </a:t>
            </a:r>
            <a:r>
              <a:rPr lang="en-AU" sz="2400" i="1">
                <a:solidFill>
                  <a:srgbClr val="000000"/>
                </a:solidFill>
                <a:latin typeface="Arial"/>
                <a:cs typeface="Arial"/>
              </a:rPr>
              <a:t>Unite Against Poverty</a:t>
            </a:r>
            <a:r>
              <a:rPr lang="en-AU" sz="2400">
                <a:solidFill>
                  <a:srgbClr val="000000"/>
                </a:solidFill>
                <a:latin typeface="Arial"/>
                <a:cs typeface="Arial"/>
              </a:rPr>
              <a:t> and a reminder that lasting change happens when we work together. </a:t>
            </a:r>
            <a:endParaRPr lang="en-AU" sz="2400">
              <a:solidFill>
                <a:srgbClr val="000000"/>
              </a:solidFill>
              <a:cs typeface="Arial"/>
            </a:endParaRPr>
          </a:p>
        </p:txBody>
      </p:sp>
      <p:sp>
        <p:nvSpPr>
          <p:cNvPr id="2" name="Rectangle: Diagonal Corners Rounded 1">
            <a:extLst>
              <a:ext uri="{FF2B5EF4-FFF2-40B4-BE49-F238E27FC236}">
                <a16:creationId xmlns:a16="http://schemas.microsoft.com/office/drawing/2014/main" id="{5FFC6B40-C303-97D5-06D2-BEB442FD05EF}"/>
              </a:ext>
            </a:extLst>
          </p:cNvPr>
          <p:cNvSpPr/>
          <p:nvPr/>
        </p:nvSpPr>
        <p:spPr>
          <a:xfrm>
            <a:off x="622821" y="5717372"/>
            <a:ext cx="5181837" cy="911521"/>
          </a:xfrm>
          <a:prstGeom prst="round2Diag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>
              <a:spcAft>
                <a:spcPts val="1800"/>
              </a:spcAft>
            </a:pPr>
            <a:endParaRPr lang="en-AU" sz="2400">
              <a:cs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F73C4A-73F4-14C7-FBD9-DEF31AF2C787}"/>
              </a:ext>
            </a:extLst>
          </p:cNvPr>
          <p:cNvSpPr txBox="1"/>
          <p:nvPr/>
        </p:nvSpPr>
        <p:spPr>
          <a:xfrm>
            <a:off x="689571" y="5821325"/>
            <a:ext cx="5842994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AU" sz="2000">
                <a:solidFill>
                  <a:schemeClr val="bg1"/>
                </a:solidFill>
                <a:cs typeface="Arial"/>
              </a:rPr>
              <a:t>Join us in 2026 as we </a:t>
            </a:r>
            <a:r>
              <a:rPr lang="en-AU" sz="2000" i="1">
                <a:solidFill>
                  <a:schemeClr val="bg1"/>
                </a:solidFill>
                <a:cs typeface="Arial"/>
              </a:rPr>
              <a:t>Unite Against Poverty </a:t>
            </a:r>
            <a:endParaRPr lang="en-US" sz="2000">
              <a:solidFill>
                <a:schemeClr val="bg1"/>
              </a:solidFill>
              <a:cs typeface="Arial"/>
            </a:endParaRPr>
          </a:p>
          <a:p>
            <a:r>
              <a:rPr lang="en-AU" sz="2000">
                <a:solidFill>
                  <a:schemeClr val="bg1"/>
                </a:solidFill>
                <a:cs typeface="Arial"/>
              </a:rPr>
              <a:t>and walk alongside our global family.</a:t>
            </a:r>
            <a:endParaRPr lang="en-US" sz="200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30126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E757754-8617-3D51-F2C8-30B92B0696B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E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14" name="Picture 13" descr="A map of the world&#10;&#10;AI-generated content may be incorrect.">
            <a:extLst>
              <a:ext uri="{FF2B5EF4-FFF2-40B4-BE49-F238E27FC236}">
                <a16:creationId xmlns:a16="http://schemas.microsoft.com/office/drawing/2014/main" id="{DCCE2B92-FEE9-65FB-7B44-EE60991015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479" y="0"/>
            <a:ext cx="11840421" cy="66399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ECF3666-CD8C-8126-1227-3612C8926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b="1">
                <a:solidFill>
                  <a:srgbClr val="762000"/>
                </a:solidFill>
              </a:rPr>
              <a:t>Where we work</a:t>
            </a:r>
          </a:p>
        </p:txBody>
      </p:sp>
      <p:sp>
        <p:nvSpPr>
          <p:cNvPr id="15" name="Rectangle: Diagonal Corners Rounded 14">
            <a:extLst>
              <a:ext uri="{FF2B5EF4-FFF2-40B4-BE49-F238E27FC236}">
                <a16:creationId xmlns:a16="http://schemas.microsoft.com/office/drawing/2014/main" id="{9CBA2F46-FF6B-BDB7-E674-8E8D1164A2E7}"/>
              </a:ext>
            </a:extLst>
          </p:cNvPr>
          <p:cNvSpPr/>
          <p:nvPr/>
        </p:nvSpPr>
        <p:spPr>
          <a:xfrm>
            <a:off x="59479" y="6468504"/>
            <a:ext cx="292100" cy="342900"/>
          </a:xfrm>
          <a:prstGeom prst="round2DiagRect">
            <a:avLst/>
          </a:prstGeom>
          <a:solidFill>
            <a:srgbClr val="D6EEF0"/>
          </a:solidFill>
          <a:ln>
            <a:solidFill>
              <a:srgbClr val="D6EE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9848161-6109-12FE-A2B4-C93BE8552453}"/>
              </a:ext>
            </a:extLst>
          </p:cNvPr>
          <p:cNvGrpSpPr/>
          <p:nvPr/>
        </p:nvGrpSpPr>
        <p:grpSpPr>
          <a:xfrm>
            <a:off x="11406912" y="5179051"/>
            <a:ext cx="234407" cy="212009"/>
            <a:chOff x="6924782" y="4685015"/>
            <a:chExt cx="237004" cy="215758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F8DBFB71-F7C7-4D77-F523-A4DFF4FBA5EA}"/>
                </a:ext>
              </a:extLst>
            </p:cNvPr>
            <p:cNvSpPr/>
            <p:nvPr/>
          </p:nvSpPr>
          <p:spPr>
            <a:xfrm>
              <a:off x="6924782" y="4685015"/>
              <a:ext cx="237004" cy="215758"/>
            </a:xfrm>
            <a:prstGeom prst="ellipse">
              <a:avLst/>
            </a:prstGeom>
            <a:solidFill>
              <a:srgbClr val="4EB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" name="Star: 5 Points 3">
              <a:extLst>
                <a:ext uri="{FF2B5EF4-FFF2-40B4-BE49-F238E27FC236}">
                  <a16:creationId xmlns:a16="http://schemas.microsoft.com/office/drawing/2014/main" id="{C5286D1F-CDB0-E00A-36E9-D58F83DED11A}"/>
                </a:ext>
              </a:extLst>
            </p:cNvPr>
            <p:cNvSpPr/>
            <p:nvPr/>
          </p:nvSpPr>
          <p:spPr>
            <a:xfrm>
              <a:off x="6968085" y="4704608"/>
              <a:ext cx="147767" cy="157748"/>
            </a:xfrm>
            <a:prstGeom prst="star5">
              <a:avLst/>
            </a:prstGeom>
            <a:solidFill>
              <a:srgbClr val="FEDF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4CF3B64-1E9B-DF47-9B01-6499182EA3C1}"/>
              </a:ext>
            </a:extLst>
          </p:cNvPr>
          <p:cNvSpPr/>
          <p:nvPr/>
        </p:nvSpPr>
        <p:spPr>
          <a:xfrm>
            <a:off x="7740503" y="2059357"/>
            <a:ext cx="1765004" cy="147792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AU" sz="1600" b="1"/>
              <a:t>BANGLADESH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25AABD4D-BA3E-E5CD-670D-79A004E169CA}"/>
              </a:ext>
            </a:extLst>
          </p:cNvPr>
          <p:cNvSpPr/>
          <p:nvPr/>
        </p:nvSpPr>
        <p:spPr>
          <a:xfrm>
            <a:off x="4543647" y="2059357"/>
            <a:ext cx="1765004" cy="147792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AU" sz="1600" b="1"/>
              <a:t>GAZA</a:t>
            </a:r>
          </a:p>
        </p:txBody>
      </p:sp>
      <p:pic>
        <p:nvPicPr>
          <p:cNvPr id="21" name="Picture 20" descr="A man sits on a pile of rubble inside a destroyed building. ">
            <a:extLst>
              <a:ext uri="{FF2B5EF4-FFF2-40B4-BE49-F238E27FC236}">
                <a16:creationId xmlns:a16="http://schemas.microsoft.com/office/drawing/2014/main" id="{E33499B2-0979-B6B3-71DF-8B502B9CA7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10737" y="2443338"/>
            <a:ext cx="1630823" cy="1020726"/>
          </a:xfrm>
          <a:prstGeom prst="round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834FF3F-A09A-B48E-0467-0795C532D45A}"/>
              </a:ext>
            </a:extLst>
          </p:cNvPr>
          <p:cNvSpPr/>
          <p:nvPr/>
        </p:nvSpPr>
        <p:spPr>
          <a:xfrm>
            <a:off x="4109834" y="4541185"/>
            <a:ext cx="1765004" cy="147792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AU" sz="1600" b="1"/>
              <a:t>TANZANIA</a:t>
            </a:r>
          </a:p>
        </p:txBody>
      </p:sp>
      <p:pic>
        <p:nvPicPr>
          <p:cNvPr id="23" name="Picture 22" descr="A smiling girl stands inside her classroom with a few wooden school desks visible in the background. ">
            <a:extLst>
              <a:ext uri="{FF2B5EF4-FFF2-40B4-BE49-F238E27FC236}">
                <a16:creationId xmlns:a16="http://schemas.microsoft.com/office/drawing/2014/main" id="{98FE8125-5AC5-09F5-D333-AFD6657DCF7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6924" y="4925166"/>
            <a:ext cx="1630823" cy="1020726"/>
          </a:xfrm>
          <a:prstGeom prst="round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76A810AD-7BBB-AEEC-2B35-7BD7000B90D1}"/>
              </a:ext>
            </a:extLst>
          </p:cNvPr>
          <p:cNvSpPr/>
          <p:nvPr/>
        </p:nvSpPr>
        <p:spPr>
          <a:xfrm>
            <a:off x="10260420" y="1615016"/>
            <a:ext cx="1765004" cy="147792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AU" sz="1600" b="1"/>
              <a:t>FIJI</a:t>
            </a:r>
          </a:p>
        </p:txBody>
      </p:sp>
      <p:pic>
        <p:nvPicPr>
          <p:cNvPr id="25" name="Picture 24" descr="A woman stands at a fruit and vegetable stall, smiling at camera. ">
            <a:extLst>
              <a:ext uri="{FF2B5EF4-FFF2-40B4-BE49-F238E27FC236}">
                <a16:creationId xmlns:a16="http://schemas.microsoft.com/office/drawing/2014/main" id="{C25574CB-0A6D-0BC1-34CA-8EF7405757F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327510" y="1998997"/>
            <a:ext cx="1630823" cy="1020726"/>
          </a:xfrm>
          <a:prstGeom prst="roundRect">
            <a:avLst/>
          </a:prstGeom>
        </p:spPr>
      </p:pic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DB13D171-FEB9-7E02-0694-711B474BD0E9}"/>
              </a:ext>
            </a:extLst>
          </p:cNvPr>
          <p:cNvSpPr/>
          <p:nvPr/>
        </p:nvSpPr>
        <p:spPr>
          <a:xfrm>
            <a:off x="434559" y="1509751"/>
            <a:ext cx="3093695" cy="409517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AU" sz="2400" b="1"/>
              <a:t>For over 60 years, Caritas Australia has stood alongside communities in Australia and around the world, working together to create lasting change.</a:t>
            </a:r>
          </a:p>
        </p:txBody>
      </p:sp>
      <p:cxnSp>
        <p:nvCxnSpPr>
          <p:cNvPr id="32" name="Connector: Curved 31">
            <a:extLst>
              <a:ext uri="{FF2B5EF4-FFF2-40B4-BE49-F238E27FC236}">
                <a16:creationId xmlns:a16="http://schemas.microsoft.com/office/drawing/2014/main" id="{CA63FAC5-CEF5-240C-D0E5-587478B415C9}"/>
              </a:ext>
            </a:extLst>
          </p:cNvPr>
          <p:cNvCxnSpPr/>
          <p:nvPr/>
        </p:nvCxnSpPr>
        <p:spPr>
          <a:xfrm flipV="1">
            <a:off x="5874838" y="4795284"/>
            <a:ext cx="611022" cy="383767"/>
          </a:xfrm>
          <a:prstGeom prst="curvedConnector3">
            <a:avLst/>
          </a:prstGeom>
          <a:ln w="57150">
            <a:solidFill>
              <a:srgbClr val="762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Connector: Curved 33">
            <a:extLst>
              <a:ext uri="{FF2B5EF4-FFF2-40B4-BE49-F238E27FC236}">
                <a16:creationId xmlns:a16="http://schemas.microsoft.com/office/drawing/2014/main" id="{5007DF2F-8209-9B7D-3E95-D2CDDDB5B207}"/>
              </a:ext>
            </a:extLst>
          </p:cNvPr>
          <p:cNvCxnSpPr/>
          <p:nvPr/>
        </p:nvCxnSpPr>
        <p:spPr>
          <a:xfrm>
            <a:off x="6241560" y="3319977"/>
            <a:ext cx="393156" cy="217306"/>
          </a:xfrm>
          <a:prstGeom prst="curvedConnector3">
            <a:avLst/>
          </a:prstGeom>
          <a:ln w="57150">
            <a:solidFill>
              <a:srgbClr val="762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: Curved 40">
            <a:extLst>
              <a:ext uri="{FF2B5EF4-FFF2-40B4-BE49-F238E27FC236}">
                <a16:creationId xmlns:a16="http://schemas.microsoft.com/office/drawing/2014/main" id="{13367970-DC68-E26E-29E3-791C78A69920}"/>
              </a:ext>
            </a:extLst>
          </p:cNvPr>
          <p:cNvCxnSpPr/>
          <p:nvPr/>
        </p:nvCxnSpPr>
        <p:spPr>
          <a:xfrm rot="10800000" flipV="1">
            <a:off x="8623004" y="3464064"/>
            <a:ext cx="520996" cy="384922"/>
          </a:xfrm>
          <a:prstGeom prst="curvedConnector3">
            <a:avLst/>
          </a:prstGeom>
          <a:ln w="57150">
            <a:solidFill>
              <a:srgbClr val="762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47187C0-6D38-86C7-EFA0-B53D55CDF582}"/>
              </a:ext>
            </a:extLst>
          </p:cNvPr>
          <p:cNvCxnSpPr>
            <a:cxnSpLocks/>
          </p:cNvCxnSpPr>
          <p:nvPr/>
        </p:nvCxnSpPr>
        <p:spPr>
          <a:xfrm flipH="1">
            <a:off x="11595889" y="3038976"/>
            <a:ext cx="224786" cy="2064652"/>
          </a:xfrm>
          <a:prstGeom prst="straightConnector1">
            <a:avLst/>
          </a:prstGeom>
          <a:ln w="57150">
            <a:solidFill>
              <a:srgbClr val="762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A man stands outside, smiling at camera. ">
            <a:extLst>
              <a:ext uri="{FF2B5EF4-FFF2-40B4-BE49-F238E27FC236}">
                <a16:creationId xmlns:a16="http://schemas.microsoft.com/office/drawing/2014/main" id="{117A533C-C230-6891-9D5A-639CE9CACE0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807593" y="2443338"/>
            <a:ext cx="1630823" cy="1020726"/>
          </a:xfrm>
          <a:prstGeom prst="round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50AB3917-F104-98A4-F6A0-7CB63FE0A66E}"/>
              </a:ext>
            </a:extLst>
          </p:cNvPr>
          <p:cNvGrpSpPr/>
          <p:nvPr/>
        </p:nvGrpSpPr>
        <p:grpSpPr>
          <a:xfrm>
            <a:off x="6490720" y="6380257"/>
            <a:ext cx="234407" cy="212009"/>
            <a:chOff x="6924782" y="4685015"/>
            <a:chExt cx="237004" cy="215758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8DC75AB2-8E3A-8F1F-BD61-5056DB332A36}"/>
                </a:ext>
              </a:extLst>
            </p:cNvPr>
            <p:cNvSpPr/>
            <p:nvPr/>
          </p:nvSpPr>
          <p:spPr>
            <a:xfrm>
              <a:off x="6924782" y="4685015"/>
              <a:ext cx="237004" cy="215758"/>
            </a:xfrm>
            <a:prstGeom prst="ellipse">
              <a:avLst/>
            </a:prstGeom>
            <a:solidFill>
              <a:srgbClr val="4EB7B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44" name="Star: 5 Points 43">
              <a:extLst>
                <a:ext uri="{FF2B5EF4-FFF2-40B4-BE49-F238E27FC236}">
                  <a16:creationId xmlns:a16="http://schemas.microsoft.com/office/drawing/2014/main" id="{BBCBA2A4-5F67-BD87-7E17-42806E9BB23F}"/>
                </a:ext>
              </a:extLst>
            </p:cNvPr>
            <p:cNvSpPr/>
            <p:nvPr/>
          </p:nvSpPr>
          <p:spPr>
            <a:xfrm>
              <a:off x="6968085" y="4704608"/>
              <a:ext cx="147767" cy="157748"/>
            </a:xfrm>
            <a:prstGeom prst="star5">
              <a:avLst/>
            </a:prstGeom>
            <a:solidFill>
              <a:srgbClr val="FEDF8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47" name="Oval 46">
            <a:extLst>
              <a:ext uri="{FF2B5EF4-FFF2-40B4-BE49-F238E27FC236}">
                <a16:creationId xmlns:a16="http://schemas.microsoft.com/office/drawing/2014/main" id="{C2761FD0-08A3-D885-0B1A-DBCA33462859}"/>
              </a:ext>
            </a:extLst>
          </p:cNvPr>
          <p:cNvSpPr/>
          <p:nvPr/>
        </p:nvSpPr>
        <p:spPr>
          <a:xfrm>
            <a:off x="2626073" y="6381752"/>
            <a:ext cx="234407" cy="212009"/>
          </a:xfrm>
          <a:prstGeom prst="ellipse">
            <a:avLst/>
          </a:prstGeom>
          <a:solidFill>
            <a:srgbClr val="A578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7198D48-E45B-53B4-AC7D-9A9F43227ED2}"/>
              </a:ext>
            </a:extLst>
          </p:cNvPr>
          <p:cNvSpPr txBox="1"/>
          <p:nvPr/>
        </p:nvSpPr>
        <p:spPr>
          <a:xfrm>
            <a:off x="2945215" y="6381752"/>
            <a:ext cx="3363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>
                <a:solidFill>
                  <a:srgbClr val="A578B3"/>
                </a:solidFill>
              </a:rPr>
              <a:t>WHERE WE WORK (EXC EMERGENCIES)</a:t>
            </a:r>
            <a:endParaRPr lang="en-AU" b="1">
              <a:solidFill>
                <a:srgbClr val="A578B3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3747729-E64C-ABFE-1C31-CD21CA6353A4}"/>
              </a:ext>
            </a:extLst>
          </p:cNvPr>
          <p:cNvSpPr txBox="1"/>
          <p:nvPr/>
        </p:nvSpPr>
        <p:spPr>
          <a:xfrm>
            <a:off x="6782820" y="6355083"/>
            <a:ext cx="33634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>
                <a:solidFill>
                  <a:srgbClr val="4EB7B7"/>
                </a:solidFill>
              </a:rPr>
              <a:t>FEATURED COUNTRIES</a:t>
            </a:r>
            <a:endParaRPr lang="en-AU" b="1">
              <a:solidFill>
                <a:srgbClr val="4EB7B7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30CC44-9D80-30E1-C6FA-76A16DBFFF7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9024376" y="393192"/>
            <a:ext cx="2803065" cy="41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825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28000F2-5F92-7A92-21BD-A44D925437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2111" y="1960985"/>
            <a:ext cx="3287211" cy="1441972"/>
          </a:xfrm>
        </p:spPr>
        <p:txBody>
          <a:bodyPr/>
          <a:lstStyle/>
          <a:p>
            <a:r>
              <a:rPr lang="en-US"/>
              <a:t>Sisilia’s Story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581F665-457E-9493-B123-9C6FC01AF6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12111" y="3455044"/>
            <a:ext cx="3287211" cy="460094"/>
          </a:xfrm>
        </p:spPr>
        <p:txBody>
          <a:bodyPr>
            <a:normAutofit/>
          </a:bodyPr>
          <a:lstStyle/>
          <a:p>
            <a:r>
              <a:rPr lang="en-US" sz="2400"/>
              <a:t>Tanzania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25D546A-2A39-31C2-39CC-8EF48A391450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6873799" y="6391274"/>
            <a:ext cx="4953642" cy="267827"/>
          </a:xfrm>
          <a:prstGeom prst="roundRect">
            <a:avLst/>
          </a:prstGeom>
          <a:solidFill>
            <a:schemeClr val="bg1">
              <a:alpha val="80000"/>
            </a:schemeClr>
          </a:solidFill>
        </p:spPr>
        <p:txBody>
          <a:bodyPr anchor="ctr">
            <a:normAutofit/>
          </a:bodyPr>
          <a:lstStyle/>
          <a:p>
            <a:r>
              <a:rPr lang="en-AU" sz="1100">
                <a:solidFill>
                  <a:srgbClr val="000000"/>
                </a:solidFill>
              </a:rPr>
              <a:t>Sisilia in a classroom in her school in rural Tanzania. Photo: Caritas Australia.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5421BB1-2EB2-34A3-8948-A43C2BA3A43A}"/>
              </a:ext>
            </a:extLst>
          </p:cNvPr>
          <p:cNvSpPr/>
          <p:nvPr/>
        </p:nvSpPr>
        <p:spPr>
          <a:xfrm>
            <a:off x="326997" y="5341465"/>
            <a:ext cx="483570" cy="351329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1092"/>
          </a:p>
        </p:txBody>
      </p:sp>
      <p:sp>
        <p:nvSpPr>
          <p:cNvPr id="4" name="Isosceles Triangle 3">
            <a:extLst>
              <a:ext uri="{FF2B5EF4-FFF2-40B4-BE49-F238E27FC236}">
                <a16:creationId xmlns:a16="http://schemas.microsoft.com/office/drawing/2014/main" id="{05B8323F-C487-4BBA-9EA8-6A4E124F229E}"/>
              </a:ext>
            </a:extLst>
          </p:cNvPr>
          <p:cNvSpPr/>
          <p:nvPr/>
        </p:nvSpPr>
        <p:spPr>
          <a:xfrm rot="5400000">
            <a:off x="480330" y="5417598"/>
            <a:ext cx="200673" cy="20057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1092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8464BB-7ACA-A91B-4029-0C532C461130}"/>
              </a:ext>
            </a:extLst>
          </p:cNvPr>
          <p:cNvSpPr txBox="1"/>
          <p:nvPr/>
        </p:nvSpPr>
        <p:spPr>
          <a:xfrm>
            <a:off x="890066" y="5318214"/>
            <a:ext cx="2557298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bg1"/>
                </a:solidFill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 Sisilia's Story</a:t>
            </a:r>
            <a:r>
              <a:rPr lang="en-US" sz="2000">
                <a:solidFill>
                  <a:schemeClr val="bg1"/>
                </a:solidFill>
                <a:cs typeface="Arial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78992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712E60C-8FC0-AC9A-C783-04130F240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Sisilia’s Story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8E225-652B-FE9C-668C-0BCCC891C786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 anchor="ctr">
            <a:normAutofit/>
          </a:bodyPr>
          <a:lstStyle/>
          <a:p>
            <a:r>
              <a:rPr lang="en-AU"/>
              <a:t>Sisilia, a 13-year-old from remote northern Tanzania, faced immense challenges including poverty, unsafe water and poor sanitation. </a:t>
            </a:r>
          </a:p>
          <a:p>
            <a:r>
              <a:rPr lang="en-AU"/>
              <a:t>After her father passed away, she supported her mother by fetching water three times a day, often through unsafe and exhausting conditions that left little time for study. 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E4FF6A9-6C7D-2A57-DBBE-746C280475BA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AU"/>
              <a:t>Tanzania</a:t>
            </a:r>
          </a:p>
        </p:txBody>
      </p:sp>
      <p:pic>
        <p:nvPicPr>
          <p:cNvPr id="10" name="Picture Placeholder 9" descr="A girl with a large bucket balanced on her head beside a communal water tap, where painted logos of supporting organisations are visible on the side. ">
            <a:extLst>
              <a:ext uri="{FF2B5EF4-FFF2-40B4-BE49-F238E27FC236}">
                <a16:creationId xmlns:a16="http://schemas.microsoft.com/office/drawing/2014/main" id="{3CE6A3FC-F0E5-57F7-1339-703BD1375B0A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2" name="Picture 1" descr="A purple rectangular object with yellow text&#10;&#10;AI-generated content may be incorrect.">
            <a:extLst>
              <a:ext uri="{FF2B5EF4-FFF2-40B4-BE49-F238E27FC236}">
                <a16:creationId xmlns:a16="http://schemas.microsoft.com/office/drawing/2014/main" id="{01F5AA86-2861-AC9F-4CE8-E51915C975B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30749" y="243822"/>
            <a:ext cx="2468877" cy="325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708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FC2763-E144-307D-CCE8-CCE9C97919C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35000" y="4196395"/>
            <a:ext cx="3386671" cy="2264711"/>
          </a:xfrm>
        </p:spPr>
        <p:txBody>
          <a:bodyPr/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AU"/>
              <a:t>Hygiene products are distributed to SWASH club members.</a:t>
            </a:r>
          </a:p>
          <a:p>
            <a:pPr algn="ctr"/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99D46C-12C2-B14D-3C2E-7FD983324A5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402665" y="4196396"/>
            <a:ext cx="3386671" cy="2264710"/>
          </a:xfrm>
        </p:spPr>
        <p:txBody>
          <a:bodyPr/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AU"/>
              <a:t>SWASH club members use what they know to teach others in the community on how to wash their hands. </a:t>
            </a:r>
          </a:p>
          <a:p>
            <a:pPr algn="ctr"/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82F57-EDC5-E039-6242-975D7971A58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170330" y="4196396"/>
            <a:ext cx="3386671" cy="1702082"/>
          </a:xfrm>
        </p:spPr>
        <p:txBody>
          <a:bodyPr/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AU"/>
              <a:t>New water taps constructed at Sisilia’s school through the A+ Successor Project.</a:t>
            </a:r>
          </a:p>
        </p:txBody>
      </p:sp>
      <p:pic>
        <p:nvPicPr>
          <p:cNvPr id="10" name="Picture Placeholder 9" descr="A schoolgirl stands in front of a wall that has handwashing instructions painted on it, holding up a packet of menstrual pads, soap and other hygiene products. ">
            <a:extLst>
              <a:ext uri="{FF2B5EF4-FFF2-40B4-BE49-F238E27FC236}">
                <a16:creationId xmlns:a16="http://schemas.microsoft.com/office/drawing/2014/main" id="{DB644481-8FFD-09F5-85AE-574584CF8949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959" y="1787288"/>
            <a:ext cx="3366708" cy="2264711"/>
          </a:xfrm>
        </p:spPr>
      </p:pic>
      <p:pic>
        <p:nvPicPr>
          <p:cNvPr id="12" name="Picture Placeholder 11" descr="An older community leader washes his hands with a wet cloth at an outdoor washing stand while students assist and watch nearby. ">
            <a:extLst>
              <a:ext uri="{FF2B5EF4-FFF2-40B4-BE49-F238E27FC236}">
                <a16:creationId xmlns:a16="http://schemas.microsoft.com/office/drawing/2014/main" id="{932835AE-36C2-F871-D3FD-7E0F26DB2C62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3408" y="1785457"/>
            <a:ext cx="3366708" cy="2264711"/>
          </a:xfrm>
        </p:spPr>
      </p:pic>
      <p:pic>
        <p:nvPicPr>
          <p:cNvPr id="14" name="Picture Placeholder 13" descr="Outdoor communal taps set in concrete with a trough below, a ramp for access, and painted logos of supporting organisations.  ">
            <a:extLst>
              <a:ext uri="{FF2B5EF4-FFF2-40B4-BE49-F238E27FC236}">
                <a16:creationId xmlns:a16="http://schemas.microsoft.com/office/drawing/2014/main" id="{CC63F063-56CA-BB54-9ACA-7A241E554126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71857" y="1785457"/>
            <a:ext cx="3366708" cy="2264711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F28FD64-6FFF-78BE-1938-77AED48AC4A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34999" y="288758"/>
            <a:ext cx="10903308" cy="1291933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AU" sz="2400"/>
              <a:t>With your generosity, Caritas Australia’s local partner, Diocese of Mbulu Development Department (DMDD), can continue to support and connect communities like Sisilia’s through various programs and projects.</a:t>
            </a:r>
          </a:p>
        </p:txBody>
      </p:sp>
    </p:spTree>
    <p:extLst>
      <p:ext uri="{BB962C8B-B14F-4D97-AF65-F5344CB8AC3E}">
        <p14:creationId xmlns:p14="http://schemas.microsoft.com/office/powerpoint/2010/main" val="3278723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FA0E645-AE75-F2B8-ABC5-C98D7AD5E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0635" y="1960985"/>
            <a:ext cx="4234635" cy="1441972"/>
          </a:xfrm>
        </p:spPr>
        <p:txBody>
          <a:bodyPr/>
          <a:lstStyle/>
          <a:p>
            <a:r>
              <a:rPr lang="en-US" err="1"/>
              <a:t>Monoranjon’s</a:t>
            </a:r>
            <a:br>
              <a:rPr lang="en-US"/>
            </a:br>
            <a:r>
              <a:rPr lang="en-US"/>
              <a:t>Story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17E3A8-EA43-2CA5-796F-5E7649E297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30635" y="3455043"/>
            <a:ext cx="3287211" cy="460094"/>
          </a:xfrm>
        </p:spPr>
        <p:txBody>
          <a:bodyPr>
            <a:normAutofit/>
          </a:bodyPr>
          <a:lstStyle/>
          <a:p>
            <a:r>
              <a:rPr lang="en-US" sz="2400"/>
              <a:t>Bangladesh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8E28042-25AC-6501-D0AF-115D8B2E2A94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6380703" y="6303502"/>
            <a:ext cx="5446738" cy="355600"/>
          </a:xfrm>
          <a:prstGeom prst="roundRect">
            <a:avLst/>
          </a:prstGeom>
          <a:solidFill>
            <a:schemeClr val="bg1">
              <a:alpha val="80000"/>
            </a:schemeClr>
          </a:solidFill>
        </p:spPr>
        <p:txBody>
          <a:bodyPr anchor="ctr">
            <a:noAutofit/>
          </a:bodyPr>
          <a:lstStyle/>
          <a:p>
            <a:r>
              <a:rPr lang="en-AU" sz="1100" err="1">
                <a:solidFill>
                  <a:srgbClr val="000000"/>
                </a:solidFill>
              </a:rPr>
              <a:t>Monoranjon</a:t>
            </a:r>
            <a:r>
              <a:rPr lang="en-AU" sz="1100">
                <a:solidFill>
                  <a:srgbClr val="000000"/>
                </a:solidFill>
              </a:rPr>
              <a:t> lives in a region in southwest Bangladesh that is highly vulnerable to the effects of climate change. Photo: Caritas Australia  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9A7D67E-A2F9-CCA1-105C-96334CFBDD08}"/>
              </a:ext>
            </a:extLst>
          </p:cNvPr>
          <p:cNvSpPr/>
          <p:nvPr/>
        </p:nvSpPr>
        <p:spPr>
          <a:xfrm>
            <a:off x="326997" y="4779334"/>
            <a:ext cx="483570" cy="351329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1092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7118B7CA-A95B-1EDB-5EB8-14F296908D1E}"/>
              </a:ext>
            </a:extLst>
          </p:cNvPr>
          <p:cNvSpPr/>
          <p:nvPr/>
        </p:nvSpPr>
        <p:spPr>
          <a:xfrm rot="5400000">
            <a:off x="467838" y="4855467"/>
            <a:ext cx="200673" cy="20057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1092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A86D45-59CB-B1A8-4FAF-6D11424BB493}"/>
              </a:ext>
            </a:extLst>
          </p:cNvPr>
          <p:cNvSpPr txBox="1"/>
          <p:nvPr/>
        </p:nvSpPr>
        <p:spPr>
          <a:xfrm>
            <a:off x="940032" y="4768574"/>
            <a:ext cx="4643429" cy="3847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900">
                <a:solidFill>
                  <a:srgbClr val="762000"/>
                </a:solidFill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 Monoranjon’s Story</a:t>
            </a:r>
          </a:p>
        </p:txBody>
      </p:sp>
    </p:spTree>
    <p:extLst>
      <p:ext uri="{BB962C8B-B14F-4D97-AF65-F5344CB8AC3E}">
        <p14:creationId xmlns:p14="http://schemas.microsoft.com/office/powerpoint/2010/main" val="35251836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A4F24147-A057-80F1-60E2-E60FD2BF1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err="1"/>
              <a:t>Monoranjon’s</a:t>
            </a:r>
            <a:r>
              <a:rPr lang="en-AU"/>
              <a:t> Story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0CCED68-ACC1-F21F-3ECD-B7D3B5D860CB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 anchor="t">
            <a:normAutofit/>
          </a:bodyPr>
          <a:lstStyle/>
          <a:p>
            <a:br>
              <a:rPr lang="en-AU"/>
            </a:br>
            <a:r>
              <a:rPr lang="en-AU" err="1"/>
              <a:t>Monoranjon</a:t>
            </a:r>
            <a:r>
              <a:rPr lang="en-AU"/>
              <a:t>, a 47-year-old farmer from Bangladesh’s vulnerable southwest delta, faces the harsh impacts of climate change including extreme heat, cyclones, water scarcity, and rising salinity. </a:t>
            </a:r>
          </a:p>
          <a:p>
            <a:r>
              <a:rPr lang="en-AU"/>
              <a:t>These challenges have threatened his crops, income, and his children's future. 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C2E573A-52A0-FDBF-DD05-B52DCA5F87E2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AU">
                <a:solidFill>
                  <a:schemeClr val="tx1">
                    <a:lumMod val="50000"/>
                  </a:schemeClr>
                </a:solidFill>
              </a:rPr>
              <a:t>Bangladesh</a:t>
            </a:r>
          </a:p>
        </p:txBody>
      </p:sp>
      <p:pic>
        <p:nvPicPr>
          <p:cNvPr id="12" name="Picture Placeholder 11" descr="A man and woman crouching in a farm garden as they plant seeds.">
            <a:extLst>
              <a:ext uri="{FF2B5EF4-FFF2-40B4-BE49-F238E27FC236}">
                <a16:creationId xmlns:a16="http://schemas.microsoft.com/office/drawing/2014/main" id="{5D403CC3-FA2F-0D2D-A440-FAC06DFF6A29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pic>
        <p:nvPicPr>
          <p:cNvPr id="18" name="Picture 17" descr="A purple rectangular object with yellow text&#10;&#10;AI-generated content may be incorrect.">
            <a:extLst>
              <a:ext uri="{FF2B5EF4-FFF2-40B4-BE49-F238E27FC236}">
                <a16:creationId xmlns:a16="http://schemas.microsoft.com/office/drawing/2014/main" id="{25D1829D-F856-43A5-971D-574FFB1EE9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30749" y="243822"/>
            <a:ext cx="2468877" cy="325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3429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D9047-8E51-F73A-C2C5-481A0D511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0DC1BC0-FD30-F802-83B0-6A44373C28E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AU" err="1"/>
              <a:t>Monoranjon</a:t>
            </a:r>
            <a:r>
              <a:rPr lang="en-AU"/>
              <a:t> has been able to diversify his income through local beekeeping.</a:t>
            </a:r>
          </a:p>
          <a:p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975D8C-CD92-41A2-162C-376BC9F5DE4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AU"/>
              <a:t>Through the program, farmers can learn how to catch prawns to sell for income.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9176FE-1F42-B499-B888-A47340E4186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AU" err="1"/>
              <a:t>Monoranjon</a:t>
            </a:r>
            <a:r>
              <a:rPr lang="en-AU"/>
              <a:t> now uses organic pesticides to protect his crops.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61251D6-761F-D251-9BE9-942820F6C0E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34999" y="463569"/>
            <a:ext cx="10903308" cy="111712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AU" sz="2400"/>
              <a:t>With your support, </a:t>
            </a:r>
            <a:r>
              <a:rPr lang="en-AU" sz="2400" err="1"/>
              <a:t>Monoranjon</a:t>
            </a:r>
            <a:r>
              <a:rPr lang="en-AU" sz="2400"/>
              <a:t> and his community are being taught new skills.</a:t>
            </a:r>
          </a:p>
        </p:txBody>
      </p:sp>
      <p:pic>
        <p:nvPicPr>
          <p:cNvPr id="7" name="Picture Placeholder 6" descr="A person holding a honeycomb with bees.">
            <a:extLst>
              <a:ext uri="{FF2B5EF4-FFF2-40B4-BE49-F238E27FC236}">
                <a16:creationId xmlns:a16="http://schemas.microsoft.com/office/drawing/2014/main" id="{E9FC8242-7739-2940-2135-FC4B0AC8425B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ound2DiagRect">
            <a:avLst/>
          </a:prstGeom>
        </p:spPr>
      </p:pic>
      <p:pic>
        <p:nvPicPr>
          <p:cNvPr id="16" name="Picture Placeholder 15" descr="Two pairs of hands holding a large pile of freshly caught prawns over a basket.">
            <a:extLst>
              <a:ext uri="{FF2B5EF4-FFF2-40B4-BE49-F238E27FC236}">
                <a16:creationId xmlns:a16="http://schemas.microsoft.com/office/drawing/2014/main" id="{43C2C74C-B9FB-9419-3D8D-CEFB617FB960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ound2DiagRect">
            <a:avLst/>
          </a:prstGeom>
        </p:spPr>
      </p:pic>
      <p:pic>
        <p:nvPicPr>
          <p:cNvPr id="6" name="Picture Placeholder 5" descr="Two men use organic pesticide to spray plants in a garden.">
            <a:extLst>
              <a:ext uri="{FF2B5EF4-FFF2-40B4-BE49-F238E27FC236}">
                <a16:creationId xmlns:a16="http://schemas.microsoft.com/office/drawing/2014/main" id="{D2F1D5CA-3875-4949-8AF3-5117B40248AD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61605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E08CF2A-1F13-AA60-E301-21E52B251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2111" y="1875099"/>
            <a:ext cx="3287211" cy="1441972"/>
          </a:xfrm>
        </p:spPr>
        <p:txBody>
          <a:bodyPr/>
          <a:lstStyle/>
          <a:p>
            <a:r>
              <a:rPr lang="en-US" err="1"/>
              <a:t>Manaini’s</a:t>
            </a:r>
            <a:r>
              <a:rPr lang="en-US"/>
              <a:t> Story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5DCE602-29C2-F367-401E-70EDE45DE0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12111" y="3420319"/>
            <a:ext cx="3287211" cy="460094"/>
          </a:xfrm>
        </p:spPr>
        <p:txBody>
          <a:bodyPr>
            <a:normAutofit/>
          </a:bodyPr>
          <a:lstStyle/>
          <a:p>
            <a:r>
              <a:rPr lang="en-US" sz="2400"/>
              <a:t>Fiji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22BCE29-8B0E-E33B-9594-BB2D74CF5D31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5621154" y="6303502"/>
            <a:ext cx="6199401" cy="355600"/>
          </a:xfrm>
          <a:prstGeom prst="roundRect">
            <a:avLst/>
          </a:prstGeom>
          <a:solidFill>
            <a:schemeClr val="bg1">
              <a:alpha val="80000"/>
            </a:schemeClr>
          </a:solidFill>
        </p:spPr>
        <p:txBody>
          <a:bodyPr anchor="ctr">
            <a:noAutofit/>
          </a:bodyPr>
          <a:lstStyle/>
          <a:p>
            <a:r>
              <a:rPr lang="en-AU" sz="1100" err="1">
                <a:solidFill>
                  <a:srgbClr val="000000"/>
                </a:solidFill>
              </a:rPr>
              <a:t>Manaini</a:t>
            </a:r>
            <a:r>
              <a:rPr lang="en-AU" sz="1100">
                <a:solidFill>
                  <a:srgbClr val="000000"/>
                </a:solidFill>
              </a:rPr>
              <a:t> sells fresh fruits and vegetables that she and her community have grown and packaged on their farms, by the roadside in a small village in Fiji. Photo: Caritas Australia</a:t>
            </a:r>
            <a:endParaRPr lang="en-US" sz="1100">
              <a:solidFill>
                <a:srgbClr val="000000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5E1E526-9D13-B18E-BD94-E7C2D23E03F4}"/>
              </a:ext>
            </a:extLst>
          </p:cNvPr>
          <p:cNvSpPr/>
          <p:nvPr/>
        </p:nvSpPr>
        <p:spPr>
          <a:xfrm>
            <a:off x="1138964" y="4641924"/>
            <a:ext cx="483570" cy="351329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1092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257B9CAC-4A51-A74C-DA3A-3E1D6179334C}"/>
              </a:ext>
            </a:extLst>
          </p:cNvPr>
          <p:cNvSpPr/>
          <p:nvPr/>
        </p:nvSpPr>
        <p:spPr>
          <a:xfrm rot="5400000">
            <a:off x="1292297" y="4718057"/>
            <a:ext cx="200673" cy="20057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1092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F19F39-1CA0-E97F-BADF-09344609B9A5}"/>
              </a:ext>
            </a:extLst>
          </p:cNvPr>
          <p:cNvSpPr txBox="1"/>
          <p:nvPr/>
        </p:nvSpPr>
        <p:spPr>
          <a:xfrm>
            <a:off x="1639574" y="4631164"/>
            <a:ext cx="291956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chemeClr val="bg1"/>
                </a:solidFill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 Manaini’s Story</a:t>
            </a:r>
            <a:r>
              <a:rPr lang="en-US" sz="2000">
                <a:solidFill>
                  <a:schemeClr val="bg1"/>
                </a:solidFill>
                <a:cs typeface="Arial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297563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A456DB03-0DC6-723E-2F9A-95E78B165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err="1"/>
              <a:t>Manaini’s</a:t>
            </a:r>
            <a:r>
              <a:rPr lang="en-AU"/>
              <a:t> Story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93A5FEB-39D4-6748-8684-A9A5DD379735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 anchor="t">
            <a:normAutofit fontScale="85000" lnSpcReduction="20000"/>
          </a:bodyPr>
          <a:lstStyle/>
          <a:p>
            <a:endParaRPr lang="en-AU"/>
          </a:p>
          <a:p>
            <a:r>
              <a:rPr lang="en-AU">
                <a:latin typeface="Arial"/>
                <a:cs typeface="Arial"/>
              </a:rPr>
              <a:t>In remote northern Fiji, life has always been a struggle for 44-year-old </a:t>
            </a:r>
            <a:r>
              <a:rPr lang="en-AU" err="1">
                <a:latin typeface="Arial"/>
                <a:cs typeface="Arial"/>
              </a:rPr>
              <a:t>Manaini</a:t>
            </a:r>
            <a:r>
              <a:rPr lang="en-AU">
                <a:latin typeface="Arial"/>
                <a:cs typeface="Arial"/>
              </a:rPr>
              <a:t>, a mother of six and grandmother of two.</a:t>
            </a:r>
          </a:p>
          <a:p>
            <a:r>
              <a:rPr lang="en-AU">
                <a:latin typeface="Arial"/>
                <a:cs typeface="Arial"/>
              </a:rPr>
              <a:t>Meals were often plain and </a:t>
            </a:r>
            <a:r>
              <a:rPr lang="en-AU" err="1">
                <a:latin typeface="Arial"/>
                <a:cs typeface="Arial"/>
              </a:rPr>
              <a:t>unbalanced,and</a:t>
            </a:r>
            <a:r>
              <a:rPr lang="en-AU">
                <a:latin typeface="Arial"/>
                <a:cs typeface="Arial"/>
              </a:rPr>
              <a:t> store-bought food was too </a:t>
            </a:r>
            <a:r>
              <a:rPr lang="en-AU" err="1">
                <a:latin typeface="Arial"/>
                <a:cs typeface="Arial"/>
              </a:rPr>
              <a:t>expensive.Leftover</a:t>
            </a:r>
            <a:r>
              <a:rPr lang="en-AU">
                <a:latin typeface="Arial"/>
                <a:cs typeface="Arial"/>
              </a:rPr>
              <a:t> crops were fed to animals, and </a:t>
            </a:r>
            <a:r>
              <a:rPr lang="en-AU" err="1">
                <a:latin typeface="Arial"/>
                <a:cs typeface="Arial"/>
              </a:rPr>
              <a:t>atnight</a:t>
            </a:r>
            <a:r>
              <a:rPr lang="en-AU">
                <a:latin typeface="Arial"/>
                <a:cs typeface="Arial"/>
              </a:rPr>
              <a:t> the village was in darkness, </a:t>
            </a:r>
            <a:r>
              <a:rPr lang="en-AU" err="1">
                <a:latin typeface="Arial"/>
                <a:cs typeface="Arial"/>
              </a:rPr>
              <a:t>leavingchildren</a:t>
            </a:r>
            <a:r>
              <a:rPr lang="en-AU">
                <a:latin typeface="Arial"/>
                <a:cs typeface="Arial"/>
              </a:rPr>
              <a:t> and the elderly unsafe. </a:t>
            </a:r>
            <a:endParaRPr lang="en-US">
              <a:solidFill>
                <a:srgbClr val="DFF5F3"/>
              </a:solidFill>
              <a:latin typeface="Arial"/>
              <a:cs typeface="Arial"/>
            </a:endParaRPr>
          </a:p>
          <a:p>
            <a:r>
              <a:rPr lang="en-AU">
                <a:latin typeface="Arial"/>
                <a:cs typeface="Arial"/>
              </a:rPr>
              <a:t>Almost a quarter of Fiji’s population live </a:t>
            </a:r>
            <a:r>
              <a:rPr lang="en-AU" err="1">
                <a:latin typeface="Arial"/>
                <a:cs typeface="Arial"/>
              </a:rPr>
              <a:t>inpoverty</a:t>
            </a:r>
            <a:r>
              <a:rPr lang="en-AU">
                <a:latin typeface="Arial"/>
                <a:cs typeface="Arial"/>
              </a:rPr>
              <a:t>, with higher rates in rural </a:t>
            </a:r>
            <a:r>
              <a:rPr lang="en-AU" err="1">
                <a:latin typeface="Arial"/>
                <a:cs typeface="Arial"/>
              </a:rPr>
              <a:t>villages,where</a:t>
            </a:r>
            <a:r>
              <a:rPr lang="en-AU">
                <a:latin typeface="Arial"/>
                <a:cs typeface="Arial"/>
              </a:rPr>
              <a:t> any extra income can mean </a:t>
            </a:r>
            <a:r>
              <a:rPr lang="en-AU" err="1">
                <a:latin typeface="Arial"/>
                <a:cs typeface="Arial"/>
              </a:rPr>
              <a:t>thedifference</a:t>
            </a:r>
            <a:r>
              <a:rPr lang="en-AU">
                <a:latin typeface="Arial"/>
                <a:cs typeface="Arial"/>
              </a:rPr>
              <a:t> between children </a:t>
            </a:r>
            <a:r>
              <a:rPr lang="en-AU" err="1">
                <a:latin typeface="Arial"/>
                <a:cs typeface="Arial"/>
              </a:rPr>
              <a:t>completingschool</a:t>
            </a:r>
            <a:r>
              <a:rPr lang="en-AU">
                <a:latin typeface="Arial"/>
                <a:cs typeface="Arial"/>
              </a:rPr>
              <a:t>, buying medicine, or covering </a:t>
            </a:r>
            <a:r>
              <a:rPr lang="en-AU" err="1">
                <a:latin typeface="Arial"/>
                <a:cs typeface="Arial"/>
              </a:rPr>
              <a:t>dailyessentials</a:t>
            </a:r>
            <a:r>
              <a:rPr lang="en-AU">
                <a:latin typeface="Arial"/>
                <a:cs typeface="Arial"/>
              </a:rPr>
              <a:t>. </a:t>
            </a:r>
          </a:p>
          <a:p>
            <a:endParaRPr lang="en-AU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EFC1B74-718F-B17B-53DC-7C185612AA48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AU">
                <a:solidFill>
                  <a:schemeClr val="bg2">
                    <a:lumMod val="50000"/>
                  </a:schemeClr>
                </a:solidFill>
              </a:rPr>
              <a:t>Fiji</a:t>
            </a:r>
          </a:p>
        </p:txBody>
      </p:sp>
      <p:pic>
        <p:nvPicPr>
          <p:cNvPr id="12" name="Picture Placeholder 11" descr="A mother sits with two children on a mat inside their corrugated iron home.">
            <a:extLst>
              <a:ext uri="{FF2B5EF4-FFF2-40B4-BE49-F238E27FC236}">
                <a16:creationId xmlns:a16="http://schemas.microsoft.com/office/drawing/2014/main" id="{776199DB-A126-C8EA-0385-7F73BF0E1F0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0006" y="1101469"/>
            <a:ext cx="5201904" cy="5040874"/>
          </a:xfrm>
        </p:spPr>
      </p:pic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C8EE31C-8A39-56B2-8E41-AEFF73261D69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6460004" y="5948969"/>
            <a:ext cx="5201905" cy="331083"/>
          </a:xfrm>
        </p:spPr>
        <p:txBody>
          <a:bodyPr>
            <a:normAutofit fontScale="77500" lnSpcReduction="20000"/>
          </a:bodyPr>
          <a:lstStyle/>
          <a:p>
            <a:endParaRPr lang="en-AU"/>
          </a:p>
        </p:txBody>
      </p:sp>
      <p:pic>
        <p:nvPicPr>
          <p:cNvPr id="17" name="Picture 16" descr="A purple rectangular object with yellow text&#10;&#10;AI-generated content may be incorrect.">
            <a:extLst>
              <a:ext uri="{FF2B5EF4-FFF2-40B4-BE49-F238E27FC236}">
                <a16:creationId xmlns:a16="http://schemas.microsoft.com/office/drawing/2014/main" id="{DB733104-2265-8463-1650-2ED0E057CD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30749" y="243822"/>
            <a:ext cx="2468877" cy="325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5244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62375-95A5-1D37-A00C-BFBA47F29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42C9D44-9C4C-D20C-4217-8DBF8C0CAFE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AU" err="1"/>
              <a:t>Manaini</a:t>
            </a:r>
            <a:r>
              <a:rPr lang="en-AU"/>
              <a:t> is part of a village women’s group that takes part in skills training.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A0098F-16BC-7FD7-1AF9-6A038341A042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AU" err="1"/>
              <a:t>Manaini</a:t>
            </a:r>
            <a:r>
              <a:rPr lang="en-AU"/>
              <a:t> and her community take part in workshops to learn more about food processing skills.</a:t>
            </a:r>
          </a:p>
          <a:p>
            <a:pPr algn="ctr">
              <a:lnSpc>
                <a:spcPct val="110000"/>
              </a:lnSpc>
              <a:spcAft>
                <a:spcPts val="600"/>
              </a:spcAft>
            </a:pP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63353-AB3C-5CA3-0BE1-DBF46A6A7A1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pPr algn="ctr">
              <a:lnSpc>
                <a:spcPct val="110000"/>
              </a:lnSpc>
              <a:spcAft>
                <a:spcPts val="600"/>
              </a:spcAft>
            </a:pPr>
            <a:r>
              <a:rPr lang="en-AU"/>
              <a:t>She learnt about income generation strategies.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76DCC0F-F907-D011-CB2D-7B5F3674243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/>
        <p:txBody>
          <a:bodyPr>
            <a:norm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lang="en-AU" sz="2400"/>
              <a:t>With your help, </a:t>
            </a:r>
            <a:r>
              <a:rPr lang="en-AU" sz="2400" err="1"/>
              <a:t>Manaini</a:t>
            </a:r>
            <a:r>
              <a:rPr lang="en-AU" sz="2400"/>
              <a:t> and her community are learning new skills from local partner, FRIEND, helping them to live more sustainably.</a:t>
            </a:r>
          </a:p>
        </p:txBody>
      </p:sp>
      <p:pic>
        <p:nvPicPr>
          <p:cNvPr id="15" name="Picture Placeholder 14" descr="A group of women standing together as they smile towards the camera.">
            <a:extLst>
              <a:ext uri="{FF2B5EF4-FFF2-40B4-BE49-F238E27FC236}">
                <a16:creationId xmlns:a16="http://schemas.microsoft.com/office/drawing/2014/main" id="{D01ED39C-8D84-E574-F858-6B8290C35DDC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ound2DiagRect">
            <a:avLst/>
          </a:prstGeom>
        </p:spPr>
      </p:pic>
      <p:pic>
        <p:nvPicPr>
          <p:cNvPr id="16" name="Picture Placeholder 15" descr="A group of women sit on the floor and holding trays of food out to the camera. ">
            <a:extLst>
              <a:ext uri="{FF2B5EF4-FFF2-40B4-BE49-F238E27FC236}">
                <a16:creationId xmlns:a16="http://schemas.microsoft.com/office/drawing/2014/main" id="{9B3DD6D2-AA9C-E3EF-06F9-0537EFAA2FE4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ound2DiagRect">
            <a:avLst/>
          </a:prstGeom>
        </p:spPr>
      </p:pic>
      <p:pic>
        <p:nvPicPr>
          <p:cNvPr id="17" name="Picture Placeholder 16" descr="A group of people sit on the floor, packing chillies into small bags from coloured buckets.">
            <a:extLst>
              <a:ext uri="{FF2B5EF4-FFF2-40B4-BE49-F238E27FC236}">
                <a16:creationId xmlns:a16="http://schemas.microsoft.com/office/drawing/2014/main" id="{2E45F812-2115-9187-2EDF-F586B4CA0901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ound2DiagRect">
            <a:avLst/>
          </a:prstGeom>
        </p:spPr>
      </p:pic>
    </p:spTree>
    <p:extLst>
      <p:ext uri="{BB962C8B-B14F-4D97-AF65-F5344CB8AC3E}">
        <p14:creationId xmlns:p14="http://schemas.microsoft.com/office/powerpoint/2010/main" val="1034740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95201-E59A-09EF-AEBE-4CE2DA840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8346BD-6F68-75FE-ACF6-E56E572A4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Ahmad’s Story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3100CB-1F3E-3571-6C84-F798E29EB8EB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400"/>
              <a:t>Gaza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8200AA4-A969-9DD9-F1E2-ED23DD954110}"/>
              </a:ext>
            </a:extLst>
          </p:cNvPr>
          <p:cNvSpPr>
            <a:spLocks noGrp="1"/>
          </p:cNvSpPr>
          <p:nvPr>
            <p:ph type="body" sz="half" idx="11"/>
          </p:nvPr>
        </p:nvSpPr>
        <p:spPr>
          <a:xfrm>
            <a:off x="7715250" y="6303502"/>
            <a:ext cx="4102257" cy="355600"/>
          </a:xfrm>
          <a:prstGeom prst="roundRect">
            <a:avLst/>
          </a:prstGeom>
          <a:solidFill>
            <a:schemeClr val="bg1">
              <a:alpha val="80000"/>
            </a:schemeClr>
          </a:solidFill>
        </p:spPr>
        <p:txBody>
          <a:bodyPr anchor="ctr">
            <a:normAutofit/>
          </a:bodyPr>
          <a:lstStyle/>
          <a:p>
            <a:r>
              <a:rPr lang="en-AU" sz="1100">
                <a:solidFill>
                  <a:srgbClr val="000000"/>
                </a:solidFill>
                <a:latin typeface="Arial"/>
                <a:cs typeface="Arial"/>
              </a:rPr>
              <a:t>Camp for displaced people in Gaza. Photo: Caritas Jerusalem.</a:t>
            </a:r>
            <a:endParaRPr lang="en-US" sz="110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5BF9B86-7AC3-5DD9-E647-B42C167871F3}"/>
              </a:ext>
            </a:extLst>
          </p:cNvPr>
          <p:cNvSpPr/>
          <p:nvPr/>
        </p:nvSpPr>
        <p:spPr>
          <a:xfrm>
            <a:off x="1163948" y="4591957"/>
            <a:ext cx="483570" cy="351329"/>
          </a:xfrm>
          <a:prstGeom prst="roundRect">
            <a:avLst/>
          </a:prstGeom>
          <a:noFill/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1092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B709C629-8284-B605-7BEF-B0390364AA7E}"/>
              </a:ext>
            </a:extLst>
          </p:cNvPr>
          <p:cNvSpPr/>
          <p:nvPr/>
        </p:nvSpPr>
        <p:spPr>
          <a:xfrm rot="5400000">
            <a:off x="1317281" y="4668090"/>
            <a:ext cx="200673" cy="200572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1092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32EF26E-10B4-7718-6C8D-6BE0D25B8A27}"/>
              </a:ext>
            </a:extLst>
          </p:cNvPr>
          <p:cNvSpPr txBox="1"/>
          <p:nvPr/>
        </p:nvSpPr>
        <p:spPr>
          <a:xfrm>
            <a:off x="1664558" y="4581197"/>
            <a:ext cx="2919560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762000"/>
                </a:solidFill>
                <a:cs typeface="Arial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Watch Ahmad's Story</a:t>
            </a:r>
            <a:r>
              <a:rPr lang="en-US" sz="2000">
                <a:solidFill>
                  <a:srgbClr val="762000"/>
                </a:solidFill>
                <a:cs typeface="Arial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3012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9940A-C8E0-32E1-8537-C586DA46B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104" y="1304925"/>
            <a:ext cx="8543925" cy="771526"/>
          </a:xfrm>
        </p:spPr>
        <p:txBody>
          <a:bodyPr>
            <a:normAutofit/>
          </a:bodyPr>
          <a:lstStyle/>
          <a:p>
            <a:r>
              <a:rPr lang="en-AU" sz="4390"/>
              <a:t>Disclaimer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7BEABF-B320-E303-0DDC-A21DCBC624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2104" y="2228852"/>
            <a:ext cx="8543925" cy="1257299"/>
          </a:xfrm>
        </p:spPr>
        <p:txBody>
          <a:bodyPr>
            <a:noAutofit/>
          </a:bodyPr>
          <a:lstStyle/>
          <a:p>
            <a:r>
              <a:rPr lang="en-AU"/>
              <a:t>This story was prepared in September 2025. The humanitarian crisis in Gaza continues to evolve daily and circumstances on the ground may have changed since the resource’s production.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DA7CC57-0EF1-8242-DCB9-BE6F5885E8BF}"/>
              </a:ext>
            </a:extLst>
          </p:cNvPr>
          <p:cNvSpPr txBox="1">
            <a:spLocks/>
          </p:cNvSpPr>
          <p:nvPr/>
        </p:nvSpPr>
        <p:spPr>
          <a:xfrm>
            <a:off x="952103" y="4086225"/>
            <a:ext cx="8543925" cy="676276"/>
          </a:xfrm>
          <a:prstGeom prst="rect">
            <a:avLst/>
          </a:prstGeom>
        </p:spPr>
        <p:txBody>
          <a:bodyPr lIns="0" bIns="0" anchor="b">
            <a:normAutofit/>
          </a:bodyPr>
          <a:lstStyle>
            <a:lvl1pPr marL="0" indent="0" algn="l" defTabSz="742950" rtl="0" eaLnBrk="1" latinLnBrk="0" hangingPunct="1">
              <a:lnSpc>
                <a:spcPct val="90000"/>
              </a:lnSpc>
              <a:spcBef>
                <a:spcPct val="0"/>
              </a:spcBef>
              <a:buFont typeface="Arial" panose="020B0604020202020204" pitchFamily="34" charset="0"/>
              <a:buNone/>
              <a:defRPr sz="4388" b="1" i="0" kern="1200">
                <a:solidFill>
                  <a:schemeClr val="accent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AU" sz="4390"/>
              <a:t>Content Warning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0EC674C-4071-7E22-001A-06FEFD61B456}"/>
              </a:ext>
            </a:extLst>
          </p:cNvPr>
          <p:cNvSpPr txBox="1">
            <a:spLocks/>
          </p:cNvSpPr>
          <p:nvPr/>
        </p:nvSpPr>
        <p:spPr>
          <a:xfrm>
            <a:off x="952103" y="4910756"/>
            <a:ext cx="8543925" cy="1257299"/>
          </a:xfrm>
          <a:prstGeom prst="rect">
            <a:avLst/>
          </a:prstGeom>
        </p:spPr>
        <p:txBody>
          <a:bodyPr lIns="0" tIns="0" rIns="36000" bIns="0"/>
          <a:lstStyle>
            <a:lvl1pPr marL="0" indent="0" algn="l" defTabSz="74295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1463"/>
              </a:spcAft>
              <a:buFont typeface="Arial" panose="020B0604020202020204" pitchFamily="34" charset="0"/>
              <a:buNone/>
              <a:defRPr sz="1950" b="1" i="0" kern="1200">
                <a:solidFill>
                  <a:srgbClr val="21212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71475" indent="0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625" kern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742950" indent="0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463" kern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114425" indent="0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485900" indent="0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1857375" indent="0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228850" indent="0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600325" indent="0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971800" indent="0" algn="l" defTabSz="742950" rtl="0" eaLnBrk="1" latinLnBrk="0" hangingPunct="1">
              <a:lnSpc>
                <a:spcPct val="90000"/>
              </a:lnSpc>
              <a:spcBef>
                <a:spcPts val="406"/>
              </a:spcBef>
              <a:buFont typeface="Arial" panose="020B0604020202020204" pitchFamily="34" charset="0"/>
              <a:buNone/>
              <a:defRPr sz="13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/>
              <a:t>The following story includes real images and information from Gaza, which some viewers may find distressing.</a:t>
            </a:r>
          </a:p>
        </p:txBody>
      </p:sp>
    </p:spTree>
    <p:extLst>
      <p:ext uri="{BB962C8B-B14F-4D97-AF65-F5344CB8AC3E}">
        <p14:creationId xmlns:p14="http://schemas.microsoft.com/office/powerpoint/2010/main" val="1342504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9AD8DC-338D-346A-45E2-6BDED52C5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7C864A2-658A-D82F-7096-4E9EB9D4BB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Ahmad’s Story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2C7D16A8-8FBE-6CA7-6A9D-B8539FB2651C}"/>
              </a:ext>
            </a:extLst>
          </p:cNvPr>
          <p:cNvSpPr>
            <a:spLocks noGrp="1"/>
          </p:cNvSpPr>
          <p:nvPr>
            <p:ph type="body" sz="half" idx="10"/>
          </p:nvPr>
        </p:nvSpPr>
        <p:spPr>
          <a:xfrm>
            <a:off x="490331" y="1512047"/>
            <a:ext cx="5798636" cy="4721405"/>
          </a:xfrm>
        </p:spPr>
        <p:txBody>
          <a:bodyPr anchor="ctr">
            <a:normAutofit fontScale="85000" lnSpcReduction="20000"/>
          </a:bodyPr>
          <a:lstStyle/>
          <a:p>
            <a:r>
              <a:rPr lang="en-AU">
                <a:latin typeface="Arial"/>
                <a:cs typeface="Arial"/>
              </a:rPr>
              <a:t>Ahmad, a Caritas Jerusalem staff member living and working in Gaza, has endured repeated displacement during the conflict.</a:t>
            </a:r>
          </a:p>
          <a:p>
            <a:r>
              <a:rPr lang="en-AU">
                <a:latin typeface="Arial"/>
                <a:cs typeface="Arial"/>
              </a:rPr>
              <a:t>In December 2023, the house where his family was sheltering was bombed, leaving Ahmad injured and his brother with life-changing wounds. </a:t>
            </a:r>
          </a:p>
          <a:p>
            <a:r>
              <a:rPr lang="en-AU">
                <a:latin typeface="Arial"/>
                <a:cs typeface="Arial"/>
              </a:rPr>
              <a:t>For months they lived between hospitals, tents, and borrowed homes, losing what little they carried each time. </a:t>
            </a:r>
            <a:endParaRPr lang="en-US">
              <a:solidFill>
                <a:srgbClr val="DFF5F3"/>
              </a:solidFill>
              <a:latin typeface="Arial"/>
              <a:cs typeface="Arial"/>
            </a:endParaRPr>
          </a:p>
          <a:p>
            <a:r>
              <a:rPr lang="en-AU">
                <a:latin typeface="Arial"/>
                <a:cs typeface="Arial"/>
              </a:rPr>
              <a:t>Despite the trauma and displacement, Ahmad continues to serve families through Caritas’ emergency response and hopes that one day the war will end, and Gaza can rebuild. </a:t>
            </a:r>
          </a:p>
          <a:p>
            <a:endParaRPr lang="en-AU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06C27318-746E-55FA-3E7A-C536300DB2CF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AU">
                <a:solidFill>
                  <a:schemeClr val="accent1"/>
                </a:solidFill>
              </a:rPr>
              <a:t>Gaza</a:t>
            </a:r>
          </a:p>
        </p:txBody>
      </p:sp>
      <p:pic>
        <p:nvPicPr>
          <p:cNvPr id="12" name="Picture Placeholder 11" descr="A man sitting on a pile of rubble inside a destroyed building.">
            <a:extLst>
              <a:ext uri="{FF2B5EF4-FFF2-40B4-BE49-F238E27FC236}">
                <a16:creationId xmlns:a16="http://schemas.microsoft.com/office/drawing/2014/main" id="{EAC08567-9F59-5A09-8318-FFF8B4AE482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370"/>
          <a:stretch>
            <a:fillRect/>
          </a:stretch>
        </p:blipFill>
        <p:spPr>
          <a:xfrm>
            <a:off x="6460006" y="1101469"/>
            <a:ext cx="5201904" cy="5040874"/>
          </a:xfrm>
        </p:spPr>
      </p:pic>
      <p:pic>
        <p:nvPicPr>
          <p:cNvPr id="17" name="Picture 16" descr="A purple rectangular object with yellow text&#10;&#10;AI-generated content may be incorrect.">
            <a:extLst>
              <a:ext uri="{FF2B5EF4-FFF2-40B4-BE49-F238E27FC236}">
                <a16:creationId xmlns:a16="http://schemas.microsoft.com/office/drawing/2014/main" id="{DE5186C4-E9F0-EE2C-4BB9-511B941329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30749" y="243822"/>
            <a:ext cx="2468877" cy="325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1061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1ABB1-0F95-408A-A0CA-52384B76A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783" y="178662"/>
            <a:ext cx="11013247" cy="1857680"/>
          </a:xfrm>
        </p:spPr>
        <p:txBody>
          <a:bodyPr>
            <a:noAutofit/>
          </a:bodyPr>
          <a:lstStyle/>
          <a:p>
            <a:r>
              <a:rPr lang="en-AU" sz="3600" b="1">
                <a:solidFill>
                  <a:schemeClr val="accent1"/>
                </a:solidFill>
                <a:latin typeface="Arial"/>
                <a:cs typeface="Arial"/>
              </a:rPr>
              <a:t>How can your workplace </a:t>
            </a:r>
            <a:r>
              <a:rPr lang="en-AU" sz="3600" b="1" i="1">
                <a:solidFill>
                  <a:schemeClr val="accent1"/>
                </a:solidFill>
                <a:latin typeface="Arial"/>
                <a:cs typeface="Arial"/>
              </a:rPr>
              <a:t>Unite Against Poverty </a:t>
            </a:r>
            <a:r>
              <a:rPr lang="en-AU" sz="3600" b="1">
                <a:solidFill>
                  <a:schemeClr val="accent1"/>
                </a:solidFill>
                <a:latin typeface="Arial"/>
                <a:cs typeface="Arial"/>
              </a:rPr>
              <a:t>this Project Compassion?</a:t>
            </a:r>
            <a:br>
              <a:rPr lang="en-AU" sz="3600" b="1">
                <a:solidFill>
                  <a:schemeClr val="accent1"/>
                </a:solidFill>
                <a:latin typeface="Arial"/>
                <a:cs typeface="Arial"/>
              </a:rPr>
            </a:br>
            <a:endParaRPr lang="en-AU" sz="3600" b="1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B3FA5AE8-7300-0E1A-1B94-27CCB75B7D02}"/>
              </a:ext>
            </a:extLst>
          </p:cNvPr>
          <p:cNvSpPr txBox="1">
            <a:spLocks/>
          </p:cNvSpPr>
          <p:nvPr/>
        </p:nvSpPr>
        <p:spPr>
          <a:xfrm>
            <a:off x="298939" y="2143909"/>
            <a:ext cx="10598769" cy="3797975"/>
          </a:xfrm>
          <a:prstGeom prst="rect">
            <a:avLst/>
          </a:prstGeom>
        </p:spPr>
        <p:txBody>
          <a:bodyPr vert="horz" lIns="0" tIns="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AU" b="1" dirty="0">
                <a:solidFill>
                  <a:srgbClr val="000000"/>
                </a:solidFill>
                <a:latin typeface="Arial"/>
                <a:cs typeface="Arial"/>
              </a:rPr>
              <a:t>Sign up online to </a:t>
            </a:r>
            <a:r>
              <a:rPr lang="en-AU" b="1" dirty="0">
                <a:solidFill>
                  <a:srgbClr val="4EB7B7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fundraise</a:t>
            </a:r>
            <a:r>
              <a:rPr lang="en-AU" b="1" dirty="0">
                <a:solidFill>
                  <a:srgbClr val="37AFA4"/>
                </a:solidFill>
                <a:latin typeface="Arial"/>
                <a:cs typeface="Arial"/>
              </a:rPr>
              <a:t>. </a:t>
            </a:r>
            <a:r>
              <a:rPr lang="en-AU" dirty="0">
                <a:solidFill>
                  <a:srgbClr val="000000"/>
                </a:solidFill>
                <a:latin typeface="Arial"/>
                <a:cs typeface="Arial"/>
              </a:rPr>
              <a:t>Create a team to unite your workplace.</a:t>
            </a:r>
            <a:endParaRPr lang="en-AU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AU" dirty="0">
                <a:solidFill>
                  <a:srgbClr val="000000"/>
                </a:solidFill>
                <a:latin typeface="Arial"/>
                <a:cs typeface="Arial"/>
              </a:rPr>
              <a:t>Take on</a:t>
            </a:r>
            <a:r>
              <a:rPr lang="en-AU" b="1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AU" b="1" dirty="0">
                <a:solidFill>
                  <a:srgbClr val="4EB7B7"/>
                </a:solidFill>
                <a:latin typeface="Arial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Long Walk for Water</a:t>
            </a:r>
            <a:r>
              <a:rPr lang="en-AU" b="1" dirty="0">
                <a:solidFill>
                  <a:srgbClr val="4EB7B7"/>
                </a:solidFill>
                <a:latin typeface="Arial"/>
                <a:cs typeface="Arial"/>
              </a:rPr>
              <a:t>.</a:t>
            </a:r>
            <a:r>
              <a:rPr lang="en-AU" b="1" dirty="0">
                <a:solidFill>
                  <a:srgbClr val="000000"/>
                </a:solidFill>
                <a:latin typeface="Arial"/>
                <a:cs typeface="Arial"/>
              </a:rPr>
              <a:t> Walk </a:t>
            </a:r>
            <a:r>
              <a:rPr lang="en-AU" dirty="0">
                <a:solidFill>
                  <a:srgbClr val="000000"/>
                </a:solidFill>
                <a:latin typeface="Arial"/>
                <a:cs typeface="Arial"/>
              </a:rPr>
              <a:t>for just</a:t>
            </a:r>
            <a:r>
              <a:rPr lang="en-AU" b="1" dirty="0">
                <a:solidFill>
                  <a:srgbClr val="000000"/>
                </a:solidFill>
                <a:latin typeface="Arial"/>
                <a:cs typeface="Arial"/>
              </a:rPr>
              <a:t> 30mins a day</a:t>
            </a:r>
            <a:r>
              <a:rPr lang="en-AU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en-AU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AU" b="1" dirty="0">
                <a:solidFill>
                  <a:srgbClr val="000000"/>
                </a:solidFill>
                <a:latin typeface="Arial"/>
                <a:cs typeface="Arial"/>
              </a:rPr>
              <a:t>Share</a:t>
            </a:r>
            <a:r>
              <a:rPr lang="en-AU" dirty="0">
                <a:solidFill>
                  <a:srgbClr val="000000"/>
                </a:solidFill>
                <a:latin typeface="Arial"/>
                <a:cs typeface="Arial"/>
              </a:rPr>
              <a:t> the Project Compassion </a:t>
            </a:r>
            <a:r>
              <a:rPr lang="en-AU" b="1" dirty="0">
                <a:solidFill>
                  <a:srgbClr val="4EB7B7"/>
                </a:solidFill>
                <a:latin typeface="Arial"/>
                <a:cs typeface="Arial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stories</a:t>
            </a:r>
            <a:r>
              <a:rPr lang="en-AU" dirty="0">
                <a:solidFill>
                  <a:srgbClr val="000000"/>
                </a:solidFill>
                <a:latin typeface="Arial"/>
                <a:cs typeface="Arial"/>
              </a:rPr>
              <a:t> with your colleagues, family, friends and community.</a:t>
            </a:r>
            <a:endParaRPr lang="en-AU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AU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10000"/>
              </a:lnSpc>
              <a:spcAft>
                <a:spcPts val="600"/>
              </a:spcAft>
            </a:pPr>
            <a:endParaRPr lang="en-AU">
              <a:solidFill>
                <a:srgbClr val="000000"/>
              </a:solidFill>
              <a:cs typeface="Arial"/>
            </a:endParaRP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5C585D5E-3DFF-A11F-9C54-DD4957A98D16}"/>
              </a:ext>
            </a:extLst>
          </p:cNvPr>
          <p:cNvSpPr>
            <a:spLocks noGrp="1"/>
          </p:cNvSpPr>
          <p:nvPr/>
        </p:nvSpPr>
        <p:spPr>
          <a:xfrm>
            <a:off x="237786" y="1550667"/>
            <a:ext cx="10903308" cy="9703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26" b="1" kern="1200">
                <a:solidFill>
                  <a:srgbClr val="000000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26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26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26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26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1800" b="0" i="1">
                <a:latin typeface="Arial"/>
                <a:cs typeface="Arial"/>
              </a:rPr>
              <a:t>Together we are helping people like Sisilia, </a:t>
            </a:r>
            <a:r>
              <a:rPr lang="en-AU" sz="1800" b="0" i="1" err="1">
                <a:latin typeface="Arial"/>
                <a:cs typeface="Arial"/>
              </a:rPr>
              <a:t>Monoranjon</a:t>
            </a:r>
            <a:r>
              <a:rPr lang="en-AU" sz="1800" b="0" i="1">
                <a:latin typeface="Arial"/>
                <a:cs typeface="Arial"/>
              </a:rPr>
              <a:t>, </a:t>
            </a:r>
            <a:r>
              <a:rPr lang="en-AU" sz="1800" b="0" i="1" err="1">
                <a:latin typeface="Arial"/>
                <a:cs typeface="Arial"/>
              </a:rPr>
              <a:t>Manaini</a:t>
            </a:r>
            <a:r>
              <a:rPr lang="en-AU" sz="1800" b="0" i="1">
                <a:latin typeface="Arial"/>
                <a:cs typeface="Arial"/>
              </a:rPr>
              <a:t> and Ahmad</a:t>
            </a:r>
          </a:p>
        </p:txBody>
      </p:sp>
      <p:pic>
        <p:nvPicPr>
          <p:cNvPr id="4" name="Picture 3" descr="A close up of a sign&#10;&#10;AI-generated content may be incorrect.">
            <a:extLst>
              <a:ext uri="{FF2B5EF4-FFF2-40B4-BE49-F238E27FC236}">
                <a16:creationId xmlns:a16="http://schemas.microsoft.com/office/drawing/2014/main" id="{67F98260-D1C5-A553-400A-5A807E4F09E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15801" y="5037208"/>
            <a:ext cx="3417095" cy="1484314"/>
          </a:xfrm>
          <a:prstGeom prst="rect">
            <a:avLst/>
          </a:prstGeom>
        </p:spPr>
      </p:pic>
      <p:pic>
        <p:nvPicPr>
          <p:cNvPr id="5" name="Picture 4" descr="Purple letters on a black background&#10;&#10;AI-generated content may be incorrect.">
            <a:extLst>
              <a:ext uri="{FF2B5EF4-FFF2-40B4-BE49-F238E27FC236}">
                <a16:creationId xmlns:a16="http://schemas.microsoft.com/office/drawing/2014/main" id="{A159F32C-6974-60D1-C762-B8B092FED1F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2439" y="4934513"/>
            <a:ext cx="4964907" cy="1689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96886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6C05044-64A2-AD32-F011-8641BE6E933D}"/>
              </a:ext>
            </a:extLst>
          </p:cNvPr>
          <p:cNvSpPr txBox="1">
            <a:spLocks/>
          </p:cNvSpPr>
          <p:nvPr/>
        </p:nvSpPr>
        <p:spPr>
          <a:xfrm>
            <a:off x="6208295" y="533400"/>
            <a:ext cx="5702711" cy="1336132"/>
          </a:xfrm>
          <a:prstGeom prst="rect">
            <a:avLst/>
          </a:prstGeom>
        </p:spPr>
        <p:txBody>
          <a:bodyPr lIns="55449" tIns="27725" rIns="55449" bIns="27725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>
                <a:solidFill>
                  <a:srgbClr val="000000"/>
                </a:solidFill>
                <a:ea typeface="Roboto"/>
                <a:cs typeface="Roboto"/>
              </a:rPr>
              <a:t>Take on our 40-day walking challenge to help bring clean, safe water to vulnerable communities around the world.</a:t>
            </a:r>
            <a:endParaRPr lang="en-US" sz="2400">
              <a:solidFill>
                <a:srgbClr val="000000"/>
              </a:solidFill>
            </a:endParaRPr>
          </a:p>
        </p:txBody>
      </p:sp>
      <p:pic>
        <p:nvPicPr>
          <p:cNvPr id="4" name="Picture 3" descr="A purple letters on a black background&#10;&#10;Description automatically generated">
            <a:extLst>
              <a:ext uri="{FF2B5EF4-FFF2-40B4-BE49-F238E27FC236}">
                <a16:creationId xmlns:a16="http://schemas.microsoft.com/office/drawing/2014/main" id="{2B234BCF-8674-6ACF-B822-9D6512FB53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6512" y="536234"/>
            <a:ext cx="4972120" cy="1198061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94BB059-D1BB-BD00-8D14-FF362A0FC9CF}"/>
              </a:ext>
            </a:extLst>
          </p:cNvPr>
          <p:cNvGrpSpPr/>
          <p:nvPr/>
        </p:nvGrpSpPr>
        <p:grpSpPr>
          <a:xfrm>
            <a:off x="599217" y="5987503"/>
            <a:ext cx="9203366" cy="583069"/>
            <a:chOff x="987447" y="9873831"/>
            <a:chExt cx="15177032" cy="961523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5B87A16A-0209-5642-0873-EF979A863DC7}"/>
                </a:ext>
              </a:extLst>
            </p:cNvPr>
            <p:cNvSpPr/>
            <p:nvPr/>
          </p:nvSpPr>
          <p:spPr>
            <a:xfrm>
              <a:off x="987447" y="9873831"/>
              <a:ext cx="13546771" cy="961523"/>
            </a:xfrm>
            <a:prstGeom prst="roundRect">
              <a:avLst/>
            </a:prstGeom>
            <a:solidFill>
              <a:srgbClr val="EDE2F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92"/>
            </a:p>
          </p:txBody>
        </p:sp>
        <p:sp>
          <p:nvSpPr>
            <p:cNvPr id="18" name="Text Placeholder 1">
              <a:extLst>
                <a:ext uri="{FF2B5EF4-FFF2-40B4-BE49-F238E27FC236}">
                  <a16:creationId xmlns:a16="http://schemas.microsoft.com/office/drawing/2014/main" id="{74C2A494-E705-DF5F-2534-0810F0852B2A}"/>
                </a:ext>
              </a:extLst>
            </p:cNvPr>
            <p:cNvSpPr txBox="1">
              <a:spLocks/>
            </p:cNvSpPr>
            <p:nvPr/>
          </p:nvSpPr>
          <p:spPr>
            <a:xfrm>
              <a:off x="1319359" y="10054804"/>
              <a:ext cx="14845120" cy="453937"/>
            </a:xfrm>
            <a:prstGeom prst="rect">
              <a:avLst/>
            </a:prstGeom>
          </p:spPr>
          <p:txBody>
            <a:bodyPr wrap="square" lIns="0" tIns="0" rIns="0" bIns="0" anchor="t">
              <a:spAutoFit/>
            </a:bodyPr>
            <a:lstStyle>
              <a:lvl1pPr marL="0">
                <a:defRPr>
                  <a:latin typeface="+mn-lt"/>
                  <a:ea typeface="+mn-ea"/>
                  <a:cs typeface="+mn-cs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14999"/>
                </a:lnSpc>
                <a:spcAft>
                  <a:spcPts val="1092"/>
                </a:spcAft>
              </a:pPr>
              <a:r>
                <a:rPr lang="en-AU" sz="1700" b="1">
                  <a:solidFill>
                    <a:srgbClr val="93274D"/>
                  </a:solidFill>
                  <a:cs typeface="Arial"/>
                </a:rPr>
                <a:t>For more information, visit: </a:t>
              </a:r>
              <a:r>
                <a:rPr lang="en-AU" sz="1700">
                  <a:solidFill>
                    <a:srgbClr val="93274D"/>
                  </a:solidFill>
                  <a:ea typeface="+mn-lt"/>
                  <a:cs typeface="+mn-lt"/>
                  <a:hlinkClick r:id="rId3"/>
                </a:rPr>
                <a:t>https://www.projectcompassion.org.au/corporates</a:t>
              </a:r>
              <a:endParaRPr lang="en-AU" sz="1700" b="1">
                <a:solidFill>
                  <a:srgbClr val="0070C0"/>
                </a:solidFill>
                <a:cs typeface="Arial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0ADB4D0-D77B-F01A-5159-AD2431AC95D6}"/>
              </a:ext>
            </a:extLst>
          </p:cNvPr>
          <p:cNvGrpSpPr/>
          <p:nvPr/>
        </p:nvGrpSpPr>
        <p:grpSpPr>
          <a:xfrm>
            <a:off x="2944284" y="2099403"/>
            <a:ext cx="2914394" cy="3026214"/>
            <a:chOff x="4594737" y="3958231"/>
            <a:chExt cx="4806051" cy="4990451"/>
          </a:xfrm>
        </p:grpSpPr>
        <p:sp>
          <p:nvSpPr>
            <p:cNvPr id="8" name="Text Placeholder 2">
              <a:extLst>
                <a:ext uri="{FF2B5EF4-FFF2-40B4-BE49-F238E27FC236}">
                  <a16:creationId xmlns:a16="http://schemas.microsoft.com/office/drawing/2014/main" id="{8DA25EA1-5C46-1508-7644-373C6D98DF1E}"/>
                </a:ext>
              </a:extLst>
            </p:cNvPr>
            <p:cNvSpPr txBox="1">
              <a:spLocks/>
            </p:cNvSpPr>
            <p:nvPr/>
          </p:nvSpPr>
          <p:spPr>
            <a:xfrm>
              <a:off x="4594737" y="6763840"/>
              <a:ext cx="4806051" cy="2184842"/>
            </a:xfrm>
            <a:prstGeom prst="rect">
              <a:avLst/>
            </a:prstGeom>
          </p:spPr>
          <p:txBody>
            <a:bodyPr lIns="55449" tIns="27725" rIns="55449" bIns="27725" anchor="t"/>
            <a:lstStyle>
              <a:lvl1pPr marL="0">
                <a:defRPr>
                  <a:latin typeface="+mn-lt"/>
                  <a:ea typeface="+mn-ea"/>
                  <a:cs typeface="+mn-cs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AU" sz="2000">
                  <a:solidFill>
                    <a:srgbClr val="000000"/>
                  </a:solidFill>
                  <a:ea typeface="Roboto"/>
                  <a:cs typeface="Roboto"/>
                </a:rPr>
                <a:t>Take the first step toward change! </a:t>
              </a:r>
              <a:endParaRPr lang="en-US" sz="2000">
                <a:solidFill>
                  <a:srgbClr val="DFF5F3"/>
                </a:solidFill>
                <a:ea typeface="Roboto"/>
                <a:cs typeface="Arial" panose="020B0604020202020204"/>
              </a:endParaRPr>
            </a:p>
            <a:p>
              <a:pPr algn="ctr"/>
              <a:r>
                <a:rPr lang="en-AU" sz="2000">
                  <a:solidFill>
                    <a:srgbClr val="000000"/>
                  </a:solidFill>
                  <a:ea typeface="Roboto"/>
                  <a:cs typeface="Roboto"/>
                </a:rPr>
                <a:t>Sign up for</a:t>
              </a:r>
              <a:r>
                <a:rPr lang="en-AU" sz="2000" b="1">
                  <a:solidFill>
                    <a:srgbClr val="000000"/>
                  </a:solidFill>
                  <a:ea typeface="Roboto"/>
                  <a:cs typeface="Roboto"/>
                </a:rPr>
                <a:t> The Long Walk for Water</a:t>
              </a:r>
              <a:r>
                <a:rPr lang="en-AU" sz="2000">
                  <a:solidFill>
                    <a:srgbClr val="000000"/>
                  </a:solidFill>
                  <a:ea typeface="Roboto"/>
                  <a:cs typeface="Roboto"/>
                </a:rPr>
                <a:t> today.</a:t>
              </a:r>
              <a:endParaRPr lang="en-US" sz="2000">
                <a:cs typeface="Arial"/>
              </a:endParaRPr>
            </a:p>
            <a:p>
              <a:pPr algn="ctr"/>
              <a:endParaRPr lang="en-AU" sz="2000">
                <a:ea typeface="Roboto"/>
                <a:cs typeface="Roboto"/>
              </a:endParaRPr>
            </a:p>
            <a:p>
              <a:endParaRPr lang="en-AU" sz="2000"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28" name="Picture 27" descr="A purple clipboard with a pen and checklist&#10;&#10;Description automatically generated">
              <a:extLst>
                <a:ext uri="{FF2B5EF4-FFF2-40B4-BE49-F238E27FC236}">
                  <a16:creationId xmlns:a16="http://schemas.microsoft.com/office/drawing/2014/main" id="{FC1699AA-C3E2-6504-5994-586DB78EE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47128" y="3958231"/>
              <a:ext cx="2040326" cy="1960017"/>
            </a:xfrm>
            <a:prstGeom prst="rect">
              <a:avLst/>
            </a:prstGeom>
          </p:spPr>
        </p:pic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9E91AC74-AE6A-FB10-7C4F-9EA0A144E423}"/>
                </a:ext>
              </a:extLst>
            </p:cNvPr>
            <p:cNvSpPr/>
            <p:nvPr/>
          </p:nvSpPr>
          <p:spPr>
            <a:xfrm>
              <a:off x="5949503" y="5960701"/>
              <a:ext cx="1420789" cy="518311"/>
            </a:xfrm>
            <a:prstGeom prst="roundRect">
              <a:avLst/>
            </a:prstGeom>
            <a:solidFill>
              <a:srgbClr val="44B5A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algn="ctr"/>
              <a:r>
                <a:rPr lang="en-US" sz="1455" b="1">
                  <a:solidFill>
                    <a:schemeClr val="bg1"/>
                  </a:solidFill>
                  <a:ea typeface="Roboto"/>
                  <a:cs typeface="Arial"/>
                </a:rPr>
                <a:t>Step 1</a:t>
              </a:r>
              <a:endParaRPr lang="en-US" sz="1092" b="1">
                <a:solidFill>
                  <a:schemeClr val="bg1"/>
                </a:solidFill>
                <a:ea typeface="Roboto"/>
                <a:cs typeface="Roboto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8CBFD4E-8B4C-95B0-251F-7D7DFF37AB76}"/>
              </a:ext>
            </a:extLst>
          </p:cNvPr>
          <p:cNvGrpSpPr/>
          <p:nvPr/>
        </p:nvGrpSpPr>
        <p:grpSpPr>
          <a:xfrm>
            <a:off x="5903693" y="1894866"/>
            <a:ext cx="2935121" cy="3319582"/>
            <a:chOff x="8589393" y="3808856"/>
            <a:chExt cx="4840232" cy="5474237"/>
          </a:xfrm>
        </p:grpSpPr>
        <p:sp>
          <p:nvSpPr>
            <p:cNvPr id="14" name="Text Placeholder 2">
              <a:extLst>
                <a:ext uri="{FF2B5EF4-FFF2-40B4-BE49-F238E27FC236}">
                  <a16:creationId xmlns:a16="http://schemas.microsoft.com/office/drawing/2014/main" id="{F58C1E43-15D5-BD04-A4D9-8B002AFFF219}"/>
                </a:ext>
              </a:extLst>
            </p:cNvPr>
            <p:cNvSpPr txBox="1">
              <a:spLocks/>
            </p:cNvSpPr>
            <p:nvPr/>
          </p:nvSpPr>
          <p:spPr>
            <a:xfrm>
              <a:off x="8589393" y="7024094"/>
              <a:ext cx="4840232" cy="2258999"/>
            </a:xfrm>
            <a:prstGeom prst="rect">
              <a:avLst/>
            </a:prstGeom>
          </p:spPr>
          <p:txBody>
            <a:bodyPr lIns="55449" tIns="27725" rIns="55449" bIns="27725" anchor="t"/>
            <a:lstStyle>
              <a:lvl1pPr marL="0">
                <a:defRPr>
                  <a:latin typeface="+mn-lt"/>
                  <a:ea typeface="+mn-ea"/>
                  <a:cs typeface="+mn-cs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AU" sz="2000">
                  <a:solidFill>
                    <a:srgbClr val="000000"/>
                  </a:solidFill>
                  <a:ea typeface="Roboto"/>
                  <a:cs typeface="Roboto"/>
                </a:rPr>
                <a:t>Pledge to walk 30 minutes a day - </a:t>
              </a:r>
              <a:r>
                <a:rPr lang="en-AU" sz="2000" i="1">
                  <a:solidFill>
                    <a:srgbClr val="000000"/>
                  </a:solidFill>
                  <a:ea typeface="Roboto"/>
                  <a:cs typeface="Roboto"/>
                </a:rPr>
                <a:t>or any duration you choose</a:t>
              </a:r>
              <a:r>
                <a:rPr lang="en-AU" sz="2000">
                  <a:solidFill>
                    <a:srgbClr val="000000"/>
                  </a:solidFill>
                  <a:ea typeface="Roboto"/>
                  <a:cs typeface="Roboto"/>
                </a:rPr>
                <a:t>.</a:t>
              </a:r>
              <a:endParaRPr lang="en-US" sz="2000"/>
            </a:p>
            <a:p>
              <a:pPr algn="ctr"/>
              <a:endParaRPr lang="en-AU" sz="2000"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30" name="Picture 29" descr="A purple and blue pin pointers on a white circle&#10;&#10;Description automatically generated">
              <a:extLst>
                <a:ext uri="{FF2B5EF4-FFF2-40B4-BE49-F238E27FC236}">
                  <a16:creationId xmlns:a16="http://schemas.microsoft.com/office/drawing/2014/main" id="{B34F5785-9E3E-314B-A773-B3B83C4806B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27790" y="3808856"/>
              <a:ext cx="2163435" cy="2089820"/>
            </a:xfrm>
            <a:prstGeom prst="rect">
              <a:avLst/>
            </a:prstGeom>
          </p:spPr>
        </p:pic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F204678D-2777-C458-9F03-D254011E14BF}"/>
                </a:ext>
              </a:extLst>
            </p:cNvPr>
            <p:cNvSpPr/>
            <p:nvPr/>
          </p:nvSpPr>
          <p:spPr>
            <a:xfrm>
              <a:off x="10298475" y="6168910"/>
              <a:ext cx="1420789" cy="518311"/>
            </a:xfrm>
            <a:prstGeom prst="roundRect">
              <a:avLst/>
            </a:prstGeom>
            <a:solidFill>
              <a:srgbClr val="44B5A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algn="ctr"/>
              <a:r>
                <a:rPr lang="en-US" sz="1455" b="1">
                  <a:solidFill>
                    <a:schemeClr val="bg1"/>
                  </a:solidFill>
                  <a:ea typeface="Roboto"/>
                  <a:cs typeface="Arial"/>
                </a:rPr>
                <a:t>Step 2</a:t>
              </a:r>
              <a:endParaRPr lang="en-US" sz="1092" b="1">
                <a:solidFill>
                  <a:schemeClr val="bg1"/>
                </a:solidFill>
                <a:ea typeface="Roboto"/>
                <a:cs typeface="Roboto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1DE0D18-7735-1A6B-4464-3CDE0A3D7AE3}"/>
              </a:ext>
            </a:extLst>
          </p:cNvPr>
          <p:cNvGrpSpPr/>
          <p:nvPr/>
        </p:nvGrpSpPr>
        <p:grpSpPr>
          <a:xfrm>
            <a:off x="9329106" y="2021834"/>
            <a:ext cx="2606512" cy="3152052"/>
            <a:chOff x="13869513" y="3810227"/>
            <a:chExt cx="4298331" cy="5197968"/>
          </a:xfrm>
        </p:grpSpPr>
        <p:sp>
          <p:nvSpPr>
            <p:cNvPr id="16" name="Text Placeholder 2">
              <a:extLst>
                <a:ext uri="{FF2B5EF4-FFF2-40B4-BE49-F238E27FC236}">
                  <a16:creationId xmlns:a16="http://schemas.microsoft.com/office/drawing/2014/main" id="{553B1920-0F5A-D3A8-9AB2-7104D1C27B8B}"/>
                </a:ext>
              </a:extLst>
            </p:cNvPr>
            <p:cNvSpPr txBox="1">
              <a:spLocks/>
            </p:cNvSpPr>
            <p:nvPr/>
          </p:nvSpPr>
          <p:spPr>
            <a:xfrm>
              <a:off x="13869513" y="6804814"/>
              <a:ext cx="4298331" cy="2203381"/>
            </a:xfrm>
            <a:prstGeom prst="rect">
              <a:avLst/>
            </a:prstGeom>
          </p:spPr>
          <p:txBody>
            <a:bodyPr lIns="55449" tIns="27725" rIns="55449" bIns="27725" anchor="t"/>
            <a:lstStyle>
              <a:lvl1pPr marL="0">
                <a:defRPr>
                  <a:latin typeface="+mn-lt"/>
                  <a:ea typeface="+mn-ea"/>
                  <a:cs typeface="+mn-cs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AU" sz="2000">
                  <a:solidFill>
                    <a:srgbClr val="000000"/>
                  </a:solidFill>
                  <a:ea typeface="Roboto"/>
                  <a:cs typeface="Roboto"/>
                </a:rPr>
                <a:t>Let everyone know that you’re taking part in </a:t>
              </a:r>
              <a:r>
                <a:rPr lang="en-AU" sz="2000" b="1">
                  <a:solidFill>
                    <a:srgbClr val="000000"/>
                  </a:solidFill>
                  <a:ea typeface="Roboto"/>
                  <a:cs typeface="Roboto"/>
                </a:rPr>
                <a:t>The Long Walk for Water </a:t>
              </a:r>
              <a:r>
                <a:rPr lang="en-AU" sz="2000">
                  <a:solidFill>
                    <a:srgbClr val="000000"/>
                  </a:solidFill>
                  <a:ea typeface="Roboto"/>
                  <a:cs typeface="Roboto"/>
                </a:rPr>
                <a:t>this Lent. </a:t>
              </a:r>
              <a:endParaRPr lang="en-AU" sz="2000">
                <a:solidFill>
                  <a:srgbClr val="000000"/>
                </a:solidFill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56FFE10E-84F8-E215-2161-D7E2B13651D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974612" y="3810227"/>
              <a:ext cx="2163435" cy="2089820"/>
            </a:xfrm>
            <a:prstGeom prst="rect">
              <a:avLst/>
            </a:prstGeom>
          </p:spPr>
        </p:pic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891FC121-CB5D-71F0-5D1C-7D571C701189}"/>
                </a:ext>
              </a:extLst>
            </p:cNvPr>
            <p:cNvSpPr/>
            <p:nvPr/>
          </p:nvSpPr>
          <p:spPr>
            <a:xfrm>
              <a:off x="15309949" y="5963501"/>
              <a:ext cx="1420789" cy="518311"/>
            </a:xfrm>
            <a:prstGeom prst="roundRect">
              <a:avLst/>
            </a:prstGeom>
            <a:solidFill>
              <a:srgbClr val="44B5A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algn="ctr"/>
              <a:r>
                <a:rPr lang="en-US" sz="1455" b="1">
                  <a:solidFill>
                    <a:schemeClr val="bg1"/>
                  </a:solidFill>
                  <a:ea typeface="Roboto"/>
                  <a:cs typeface="Arial"/>
                </a:rPr>
                <a:t>Step 3</a:t>
              </a:r>
              <a:endParaRPr lang="en-US" sz="1092" b="1">
                <a:solidFill>
                  <a:schemeClr val="bg1"/>
                </a:solidFill>
                <a:ea typeface="Roboto"/>
                <a:cs typeface="Roboto"/>
              </a:endParaRPr>
            </a:p>
          </p:txBody>
        </p:sp>
      </p:grpSp>
      <p:pic>
        <p:nvPicPr>
          <p:cNvPr id="5" name="Picture 4" descr="A group of people posing for a picture&#10;&#10;AI-generated content may be incorrect.">
            <a:extLst>
              <a:ext uri="{FF2B5EF4-FFF2-40B4-BE49-F238E27FC236}">
                <a16:creationId xmlns:a16="http://schemas.microsoft.com/office/drawing/2014/main" id="{E07E1CA3-1FA5-8B24-D2A7-236271A912F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6494" t="18894" r="18047" b="3654"/>
          <a:stretch>
            <a:fillRect/>
          </a:stretch>
        </p:blipFill>
        <p:spPr>
          <a:xfrm>
            <a:off x="313563" y="2212675"/>
            <a:ext cx="2627057" cy="22207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1E0A9B-13BF-9607-0C54-39F9FF1A5694}"/>
              </a:ext>
            </a:extLst>
          </p:cNvPr>
          <p:cNvSpPr txBox="1"/>
          <p:nvPr/>
        </p:nvSpPr>
        <p:spPr>
          <a:xfrm>
            <a:off x="591403" y="5351059"/>
            <a:ext cx="1098644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AU" i="1" baseline="0">
                <a:solidFill>
                  <a:srgbClr val="93274D"/>
                </a:solidFill>
                <a:latin typeface="Arial"/>
              </a:rPr>
              <a:t>You’ll get fit, feel great, and change the lives of people living in poverty</a:t>
            </a:r>
            <a:r>
              <a:rPr lang="en-AU" i="1">
                <a:solidFill>
                  <a:srgbClr val="93274D"/>
                </a:solidFill>
                <a:latin typeface="Arial"/>
              </a:rPr>
              <a:t>. Ask for your team's support!</a:t>
            </a:r>
          </a:p>
        </p:txBody>
      </p:sp>
    </p:spTree>
    <p:extLst>
      <p:ext uri="{BB962C8B-B14F-4D97-AF65-F5344CB8AC3E}">
        <p14:creationId xmlns:p14="http://schemas.microsoft.com/office/powerpoint/2010/main" val="3005691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6C05044-64A2-AD32-F011-8641BE6E933D}"/>
              </a:ext>
            </a:extLst>
          </p:cNvPr>
          <p:cNvSpPr txBox="1">
            <a:spLocks/>
          </p:cNvSpPr>
          <p:nvPr/>
        </p:nvSpPr>
        <p:spPr>
          <a:xfrm>
            <a:off x="5330312" y="513552"/>
            <a:ext cx="6685180" cy="1293404"/>
          </a:xfrm>
          <a:prstGeom prst="rect">
            <a:avLst/>
          </a:prstGeom>
        </p:spPr>
        <p:txBody>
          <a:bodyPr lIns="55449" tIns="27725" rIns="55449" bIns="27725" anchor="t"/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dirty="0">
                <a:solidFill>
                  <a:srgbClr val="000000"/>
                </a:solidFill>
                <a:ea typeface="Roboto"/>
                <a:cs typeface="Roboto"/>
              </a:rPr>
              <a:t>Get together with your team and </a:t>
            </a:r>
            <a:endParaRPr lang="en-US" sz="2400" dirty="0">
              <a:solidFill>
                <a:srgbClr val="000000"/>
              </a:solidFill>
              <a:ea typeface="Roboto"/>
              <a:cs typeface="Arial" panose="020B0604020202020204"/>
            </a:endParaRPr>
          </a:p>
          <a:p>
            <a:r>
              <a:rPr lang="en-AU" sz="2400" b="1" dirty="0">
                <a:solidFill>
                  <a:srgbClr val="000000"/>
                </a:solidFill>
                <a:ea typeface="Roboto"/>
                <a:cs typeface="Roboto"/>
              </a:rPr>
              <a:t>Host a Lent Event</a:t>
            </a:r>
            <a:r>
              <a:rPr lang="en-AU" sz="2400" dirty="0">
                <a:solidFill>
                  <a:srgbClr val="000000"/>
                </a:solidFill>
                <a:ea typeface="Roboto"/>
                <a:cs typeface="Roboto"/>
              </a:rPr>
              <a:t> to raise funds to </a:t>
            </a:r>
            <a:endParaRPr lang="en-US" sz="2400" dirty="0">
              <a:solidFill>
                <a:srgbClr val="000000"/>
              </a:solidFill>
              <a:ea typeface="Roboto"/>
              <a:cs typeface="Arial" panose="020B0604020202020204"/>
            </a:endParaRPr>
          </a:p>
          <a:p>
            <a:r>
              <a:rPr lang="en-AU" sz="2400" dirty="0">
                <a:solidFill>
                  <a:srgbClr val="000000"/>
                </a:solidFill>
                <a:ea typeface="Roboto"/>
                <a:cs typeface="Roboto"/>
              </a:rPr>
              <a:t>empower people to break the cycle of poverty! </a:t>
            </a:r>
            <a:endParaRPr lang="en-US" sz="2400" dirty="0">
              <a:solidFill>
                <a:srgbClr val="000000"/>
              </a:solidFill>
              <a:ea typeface="Roboto"/>
              <a:cs typeface="Arial" panose="020B060402020202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B87A16A-0209-5642-0873-EF979A863DC7}"/>
              </a:ext>
            </a:extLst>
          </p:cNvPr>
          <p:cNvSpPr/>
          <p:nvPr/>
        </p:nvSpPr>
        <p:spPr>
          <a:xfrm>
            <a:off x="610453" y="5931287"/>
            <a:ext cx="8061273" cy="639281"/>
          </a:xfrm>
          <a:prstGeom prst="roundRect">
            <a:avLst/>
          </a:prstGeom>
          <a:solidFill>
            <a:srgbClr val="93274E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2"/>
          </a:p>
        </p:txBody>
      </p:sp>
      <p:pic>
        <p:nvPicPr>
          <p:cNvPr id="2" name="Picture 1" descr="A close up of a sign&#10;&#10;Description automatically generated">
            <a:extLst>
              <a:ext uri="{FF2B5EF4-FFF2-40B4-BE49-F238E27FC236}">
                <a16:creationId xmlns:a16="http://schemas.microsoft.com/office/drawing/2014/main" id="{525BC017-EA8E-C6C7-2531-4C4EDCC182B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84" r="-1216" b="583"/>
          <a:stretch>
            <a:fillRect/>
          </a:stretch>
        </p:blipFill>
        <p:spPr>
          <a:xfrm>
            <a:off x="228718" y="497948"/>
            <a:ext cx="3673835" cy="1330176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4FBC51CF-1316-A118-0CEB-8E32895BD692}"/>
              </a:ext>
            </a:extLst>
          </p:cNvPr>
          <p:cNvGrpSpPr/>
          <p:nvPr/>
        </p:nvGrpSpPr>
        <p:grpSpPr>
          <a:xfrm>
            <a:off x="3309348" y="2400275"/>
            <a:ext cx="2360602" cy="3050123"/>
            <a:chOff x="4827230" y="3958231"/>
            <a:chExt cx="3892807" cy="5029879"/>
          </a:xfrm>
        </p:grpSpPr>
        <p:pic>
          <p:nvPicPr>
            <p:cNvPr id="6" name="Picture 5" descr="A clipboard with a pen and checklist&#10;&#10;Description automatically generated">
              <a:extLst>
                <a:ext uri="{FF2B5EF4-FFF2-40B4-BE49-F238E27FC236}">
                  <a16:creationId xmlns:a16="http://schemas.microsoft.com/office/drawing/2014/main" id="{DBDB442E-1247-A355-D14E-92CC5B1C09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47128" y="3958231"/>
              <a:ext cx="2040326" cy="1960017"/>
            </a:xfrm>
            <a:prstGeom prst="rect">
              <a:avLst/>
            </a:prstGeom>
          </p:spPr>
        </p:pic>
        <p:sp>
          <p:nvSpPr>
            <p:cNvPr id="8" name="Text Placeholder 2">
              <a:extLst>
                <a:ext uri="{FF2B5EF4-FFF2-40B4-BE49-F238E27FC236}">
                  <a16:creationId xmlns:a16="http://schemas.microsoft.com/office/drawing/2014/main" id="{8DA25EA1-5C46-1508-7644-373C6D98DF1E}"/>
                </a:ext>
              </a:extLst>
            </p:cNvPr>
            <p:cNvSpPr txBox="1">
              <a:spLocks/>
            </p:cNvSpPr>
            <p:nvPr/>
          </p:nvSpPr>
          <p:spPr>
            <a:xfrm>
              <a:off x="4827230" y="6710569"/>
              <a:ext cx="3892807" cy="2277541"/>
            </a:xfrm>
            <a:prstGeom prst="rect">
              <a:avLst/>
            </a:prstGeom>
          </p:spPr>
          <p:txBody>
            <a:bodyPr lIns="55449" tIns="27725" rIns="55449" bIns="27725" anchor="t"/>
            <a:lstStyle>
              <a:lvl1pPr marL="0">
                <a:defRPr>
                  <a:latin typeface="+mn-lt"/>
                  <a:ea typeface="+mn-ea"/>
                  <a:cs typeface="+mn-cs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AU" sz="2000">
                  <a:solidFill>
                    <a:srgbClr val="000000"/>
                  </a:solidFill>
                  <a:ea typeface="Roboto"/>
                  <a:cs typeface="Roboto"/>
                </a:rPr>
                <a:t>Sign up today to </a:t>
              </a:r>
              <a:r>
                <a:rPr lang="en-AU" sz="2000" b="1">
                  <a:solidFill>
                    <a:srgbClr val="000000"/>
                  </a:solidFill>
                  <a:ea typeface="Roboto"/>
                  <a:cs typeface="Roboto"/>
                </a:rPr>
                <a:t>Host a Lent Event</a:t>
              </a:r>
              <a:r>
                <a:rPr lang="en-AU" sz="2000">
                  <a:solidFill>
                    <a:srgbClr val="000000"/>
                  </a:solidFill>
                  <a:ea typeface="Roboto"/>
                  <a:cs typeface="Roboto"/>
                </a:rPr>
                <a:t> at your workplace and help change lives.</a:t>
              </a:r>
              <a:endParaRPr lang="en-US" sz="2000"/>
            </a:p>
            <a:p>
              <a:pPr algn="ctr"/>
              <a:endParaRPr lang="en-AU" sz="1577">
                <a:ea typeface="Roboto"/>
                <a:cs typeface="Roboto"/>
              </a:endParaRPr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8E5D3FBB-DC6C-F1C5-0E97-E03AB4930E03}"/>
                </a:ext>
              </a:extLst>
            </p:cNvPr>
            <p:cNvSpPr/>
            <p:nvPr/>
          </p:nvSpPr>
          <p:spPr>
            <a:xfrm>
              <a:off x="5949503" y="5960701"/>
              <a:ext cx="1420789" cy="518311"/>
            </a:xfrm>
            <a:prstGeom prst="roundRect">
              <a:avLst/>
            </a:prstGeom>
            <a:solidFill>
              <a:srgbClr val="FFD27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55" b="1">
                  <a:solidFill>
                    <a:srgbClr val="93274E"/>
                  </a:solidFill>
                  <a:ea typeface="Roboto"/>
                  <a:cs typeface="Arial"/>
                </a:rPr>
                <a:t>Step 1</a:t>
              </a:r>
              <a:endParaRPr lang="en-US" sz="1092" b="1">
                <a:solidFill>
                  <a:srgbClr val="93274E"/>
                </a:solidFill>
                <a:ea typeface="Roboto"/>
                <a:cs typeface="Roboto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E1162D35-4FED-768E-01D7-E5DF9801322C}"/>
              </a:ext>
            </a:extLst>
          </p:cNvPr>
          <p:cNvGrpSpPr/>
          <p:nvPr/>
        </p:nvGrpSpPr>
        <p:grpSpPr>
          <a:xfrm>
            <a:off x="6205561" y="2321562"/>
            <a:ext cx="2832956" cy="3083865"/>
            <a:chOff x="10232724" y="3828427"/>
            <a:chExt cx="4671755" cy="5085521"/>
          </a:xfrm>
        </p:grpSpPr>
        <p:sp>
          <p:nvSpPr>
            <p:cNvPr id="14" name="Text Placeholder 2">
              <a:extLst>
                <a:ext uri="{FF2B5EF4-FFF2-40B4-BE49-F238E27FC236}">
                  <a16:creationId xmlns:a16="http://schemas.microsoft.com/office/drawing/2014/main" id="{F58C1E43-15D5-BD04-A4D9-8B002AFFF219}"/>
                </a:ext>
              </a:extLst>
            </p:cNvPr>
            <p:cNvSpPr txBox="1">
              <a:spLocks/>
            </p:cNvSpPr>
            <p:nvPr/>
          </p:nvSpPr>
          <p:spPr>
            <a:xfrm>
              <a:off x="10232724" y="6710567"/>
              <a:ext cx="4671755" cy="2203381"/>
            </a:xfrm>
            <a:prstGeom prst="rect">
              <a:avLst/>
            </a:prstGeom>
          </p:spPr>
          <p:txBody>
            <a:bodyPr lIns="55449" tIns="27725" rIns="55449" bIns="27725" anchor="t"/>
            <a:lstStyle>
              <a:lvl1pPr marL="0">
                <a:defRPr>
                  <a:latin typeface="+mn-lt"/>
                  <a:ea typeface="+mn-ea"/>
                  <a:cs typeface="+mn-cs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AU" sz="2000">
                  <a:solidFill>
                    <a:srgbClr val="000000"/>
                  </a:solidFill>
                  <a:ea typeface="Roboto"/>
                  <a:cs typeface="Roboto"/>
                </a:rPr>
                <a:t>Choose what Lent event﻿ you'll host. It could be a morning tea, Lunch &amp; Learn or anything you choose!</a:t>
              </a:r>
              <a:endParaRPr lang="en-US" sz="2000"/>
            </a:p>
            <a:p>
              <a:pPr algn="ctr"/>
              <a:br>
                <a:rPr lang="en-US" sz="1092"/>
              </a:br>
              <a:endParaRPr lang="en-US" sz="1092"/>
            </a:p>
            <a:p>
              <a:pPr algn="ctr"/>
              <a:endParaRPr lang="en-AU" sz="1600"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5" name="Picture 4" descr="A calendar with a star&#10;&#10;Description automatically generated">
              <a:extLst>
                <a:ext uri="{FF2B5EF4-FFF2-40B4-BE49-F238E27FC236}">
                  <a16:creationId xmlns:a16="http://schemas.microsoft.com/office/drawing/2014/main" id="{6EDE4015-CA51-78A0-911F-4045707AF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288212" y="3828427"/>
              <a:ext cx="2163435" cy="2089820"/>
            </a:xfrm>
            <a:prstGeom prst="rect">
              <a:avLst/>
            </a:prstGeom>
          </p:spPr>
        </p:pic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84494BD4-6D9F-1635-A040-971F6D7A8367}"/>
                </a:ext>
              </a:extLst>
            </p:cNvPr>
            <p:cNvSpPr/>
            <p:nvPr/>
          </p:nvSpPr>
          <p:spPr>
            <a:xfrm>
              <a:off x="11658896" y="5997607"/>
              <a:ext cx="1420790" cy="518310"/>
            </a:xfrm>
            <a:prstGeom prst="roundRect">
              <a:avLst/>
            </a:prstGeom>
            <a:solidFill>
              <a:srgbClr val="FFD27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algn="ctr"/>
              <a:r>
                <a:rPr lang="en-US" sz="1455" b="1">
                  <a:solidFill>
                    <a:srgbClr val="93274E"/>
                  </a:solidFill>
                  <a:ea typeface="Roboto"/>
                  <a:cs typeface="Arial"/>
                </a:rPr>
                <a:t>Step 2</a:t>
              </a:r>
              <a:endParaRPr lang="en-US" sz="1092" b="1">
                <a:solidFill>
                  <a:srgbClr val="93274E"/>
                </a:solidFill>
                <a:ea typeface="Roboto"/>
                <a:cs typeface="Roboto"/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3AFF826-02CF-AF22-DE39-DAD666B9C8A6}"/>
              </a:ext>
            </a:extLst>
          </p:cNvPr>
          <p:cNvGrpSpPr/>
          <p:nvPr/>
        </p:nvGrpSpPr>
        <p:grpSpPr>
          <a:xfrm>
            <a:off x="9473635" y="2332935"/>
            <a:ext cx="2241495" cy="3089123"/>
            <a:chOff x="14638963" y="3847273"/>
            <a:chExt cx="3696392" cy="5094193"/>
          </a:xfrm>
        </p:grpSpPr>
        <p:sp>
          <p:nvSpPr>
            <p:cNvPr id="16" name="Text Placeholder 2">
              <a:extLst>
                <a:ext uri="{FF2B5EF4-FFF2-40B4-BE49-F238E27FC236}">
                  <a16:creationId xmlns:a16="http://schemas.microsoft.com/office/drawing/2014/main" id="{553B1920-0F5A-D3A8-9AB2-7104D1C27B8B}"/>
                </a:ext>
              </a:extLst>
            </p:cNvPr>
            <p:cNvSpPr txBox="1">
              <a:spLocks/>
            </p:cNvSpPr>
            <p:nvPr/>
          </p:nvSpPr>
          <p:spPr>
            <a:xfrm>
              <a:off x="14638963" y="6663926"/>
              <a:ext cx="3696392" cy="2277540"/>
            </a:xfrm>
            <a:prstGeom prst="rect">
              <a:avLst/>
            </a:prstGeom>
          </p:spPr>
          <p:txBody>
            <a:bodyPr lIns="55449" tIns="27725" rIns="55449" bIns="27725" anchor="t"/>
            <a:lstStyle>
              <a:lvl1pPr marL="0">
                <a:defRPr>
                  <a:latin typeface="+mn-lt"/>
                  <a:ea typeface="+mn-ea"/>
                  <a:cs typeface="+mn-cs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AU" sz="2000">
                  <a:solidFill>
                    <a:srgbClr val="000000"/>
                  </a:solidFill>
                  <a:ea typeface="Roboto"/>
                  <a:cs typeface="Roboto"/>
                </a:rPr>
                <a:t>Be the host with the most﻿ this Lent! Spread the word and start planning your event.</a:t>
              </a:r>
              <a:endParaRPr lang="en-US" sz="2000"/>
            </a:p>
            <a:p>
              <a:pPr algn="ctr"/>
              <a:br>
                <a:rPr lang="en-US" sz="2000"/>
              </a:br>
              <a:endParaRPr lang="en-US" sz="2000"/>
            </a:p>
            <a:p>
              <a:pPr algn="ctr"/>
              <a:endParaRPr lang="en-AU" sz="1600"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  <p:pic>
          <p:nvPicPr>
            <p:cNvPr id="9" name="Picture 8" descr="A calendar with a star&#10;&#10;Description automatically generated">
              <a:extLst>
                <a:ext uri="{FF2B5EF4-FFF2-40B4-BE49-F238E27FC236}">
                  <a16:creationId xmlns:a16="http://schemas.microsoft.com/office/drawing/2014/main" id="{AF3490DA-50E3-C0F8-99F8-09FF0FCF63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5085687" y="3847273"/>
              <a:ext cx="2163435" cy="2089820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61F57D51-6662-37D2-0630-3FE133C8F48F}"/>
                </a:ext>
              </a:extLst>
            </p:cNvPr>
            <p:cNvSpPr/>
            <p:nvPr/>
          </p:nvSpPr>
          <p:spPr>
            <a:xfrm>
              <a:off x="15468743" y="6016454"/>
              <a:ext cx="1420789" cy="518311"/>
            </a:xfrm>
            <a:prstGeom prst="roundRect">
              <a:avLst/>
            </a:prstGeom>
            <a:solidFill>
              <a:srgbClr val="FFD27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5449" tIns="27725" rIns="55449" bIns="27725" rtlCol="0" anchor="ctr"/>
            <a:lstStyle/>
            <a:p>
              <a:pPr algn="ctr"/>
              <a:r>
                <a:rPr lang="en-US" sz="1455" b="1">
                  <a:solidFill>
                    <a:srgbClr val="93274E"/>
                  </a:solidFill>
                  <a:ea typeface="Roboto"/>
                  <a:cs typeface="Arial"/>
                </a:rPr>
                <a:t>Step 3</a:t>
              </a:r>
              <a:endParaRPr lang="en-US" sz="1092" b="1">
                <a:solidFill>
                  <a:srgbClr val="93274E"/>
                </a:solidFill>
                <a:ea typeface="Roboto"/>
                <a:cs typeface="Roboto"/>
              </a:endParaRP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1858FC2-E610-19A9-E793-CB5260378E5F}"/>
              </a:ext>
            </a:extLst>
          </p:cNvPr>
          <p:cNvSpPr txBox="1"/>
          <p:nvPr/>
        </p:nvSpPr>
        <p:spPr>
          <a:xfrm>
            <a:off x="737016" y="6064771"/>
            <a:ext cx="7932295" cy="63094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AU" sz="1700" b="1" baseline="0">
                <a:solidFill>
                  <a:srgbClr val="93274D"/>
                </a:solidFill>
                <a:latin typeface="Arial"/>
              </a:rPr>
              <a:t>For more information, visit: </a:t>
            </a:r>
            <a:r>
              <a:rPr lang="en-AU" sz="1700" baseline="0">
                <a:solidFill>
                  <a:srgbClr val="93274D"/>
                </a:solidFill>
                <a:latin typeface="Arial"/>
                <a:hlinkClick r:id="rId5"/>
              </a:rPr>
              <a:t>https://www.projectcompassion.org.au/corporates</a:t>
            </a:r>
            <a:endParaRPr lang="en-US"/>
          </a:p>
          <a:p>
            <a:pPr algn="ctr"/>
            <a:endParaRPr lang="en-US"/>
          </a:p>
        </p:txBody>
      </p:sp>
      <p:pic>
        <p:nvPicPr>
          <p:cNvPr id="10" name="Picture 9" descr="Two women wearing chef hats and aprons holding plates of food&#10;&#10;AI-generated content may be incorrect.">
            <a:extLst>
              <a:ext uri="{FF2B5EF4-FFF2-40B4-BE49-F238E27FC236}">
                <a16:creationId xmlns:a16="http://schemas.microsoft.com/office/drawing/2014/main" id="{BC1EBD46-10A5-C91B-76BA-E1A649E843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8695" y="2021888"/>
            <a:ext cx="3157220" cy="23323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148905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5376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15048-9EED-7379-49DA-265F19AAD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>
                <a:solidFill>
                  <a:srgbClr val="762000"/>
                </a:solidFill>
              </a:rPr>
              <a:t>Photo Credits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82D532-EF69-B38A-048B-3A70FF8108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numCol="1" spcCol="1404000" rtlCol="0" anchor="t">
            <a:normAutofit/>
          </a:bodyPr>
          <a:lstStyle/>
          <a:p>
            <a:pPr marL="8255" indent="0">
              <a:buNone/>
            </a:pPr>
            <a:r>
              <a:rPr lang="en-AU" sz="1900" dirty="0">
                <a:solidFill>
                  <a:srgbClr val="000000"/>
                </a:solidFill>
                <a:latin typeface="Arial"/>
                <a:cs typeface="Arial"/>
              </a:rPr>
              <a:t>Sisilia’s Story – Caritas Australia</a:t>
            </a:r>
            <a:endParaRPr lang="en-US" sz="1900" dirty="0">
              <a:latin typeface="Arial"/>
              <a:cs typeface="Arial"/>
            </a:endParaRPr>
          </a:p>
          <a:p>
            <a:pPr marL="8255" indent="0">
              <a:buNone/>
            </a:pPr>
            <a:r>
              <a:rPr lang="en-AU" sz="1900" dirty="0" err="1">
                <a:solidFill>
                  <a:srgbClr val="000000"/>
                </a:solidFill>
                <a:latin typeface="Arial"/>
                <a:cs typeface="Arial"/>
              </a:rPr>
              <a:t>Monoranjon’s</a:t>
            </a:r>
            <a:r>
              <a:rPr lang="en-AU" sz="1900" dirty="0">
                <a:solidFill>
                  <a:srgbClr val="000000"/>
                </a:solidFill>
                <a:latin typeface="Arial"/>
                <a:cs typeface="Arial"/>
              </a:rPr>
              <a:t> Story – Caritas Australia</a:t>
            </a:r>
          </a:p>
          <a:p>
            <a:pPr marL="8255" indent="0">
              <a:buNone/>
            </a:pPr>
            <a:r>
              <a:rPr lang="en-AU" sz="1900" dirty="0" err="1">
                <a:solidFill>
                  <a:srgbClr val="000000"/>
                </a:solidFill>
                <a:latin typeface="Arial"/>
                <a:cs typeface="Arial"/>
              </a:rPr>
              <a:t>Manaini’s</a:t>
            </a:r>
            <a:r>
              <a:rPr lang="en-AU" sz="1900" dirty="0">
                <a:solidFill>
                  <a:srgbClr val="000000"/>
                </a:solidFill>
                <a:latin typeface="Arial"/>
                <a:cs typeface="Arial"/>
              </a:rPr>
              <a:t> Story – Caritas Australia</a:t>
            </a:r>
          </a:p>
          <a:p>
            <a:pPr marL="8255" indent="0">
              <a:buNone/>
            </a:pPr>
            <a:r>
              <a:rPr lang="en-AU" dirty="0">
                <a:solidFill>
                  <a:srgbClr val="000000"/>
                </a:solidFill>
              </a:rPr>
              <a:t>Ahmad’s Story – Caritas Jerusalem</a:t>
            </a:r>
            <a:endParaRPr lang="en-AU" dirty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8255" indent="0">
              <a:buNone/>
            </a:pPr>
            <a:endParaRPr lang="en-AU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8255" indent="0">
              <a:buNone/>
            </a:pPr>
            <a:endParaRPr lang="en-AU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pic>
        <p:nvPicPr>
          <p:cNvPr id="4" name="Picture 3" descr="A close-up of a white background&#10;&#10;AI-generated content may be incorrect.">
            <a:extLst>
              <a:ext uri="{FF2B5EF4-FFF2-40B4-BE49-F238E27FC236}">
                <a16:creationId xmlns:a16="http://schemas.microsoft.com/office/drawing/2014/main" id="{15BDAF05-2416-AA6F-5AD2-1CA0FC3BE3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88" y="5296910"/>
            <a:ext cx="7925788" cy="1058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0521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C26">
      <a:dk1>
        <a:srgbClr val="DFF5F3"/>
      </a:dk1>
      <a:lt1>
        <a:srgbClr val="FFFFFF"/>
      </a:lt1>
      <a:dk2>
        <a:srgbClr val="FFF6E6"/>
      </a:dk2>
      <a:lt2>
        <a:srgbClr val="EDE2F1"/>
      </a:lt2>
      <a:accent1>
        <a:srgbClr val="762000"/>
      </a:accent1>
      <a:accent2>
        <a:srgbClr val="9563AA"/>
      </a:accent2>
      <a:accent3>
        <a:srgbClr val="44B5AC"/>
      </a:accent3>
      <a:accent4>
        <a:srgbClr val="FFD27D"/>
      </a:accent4>
      <a:accent5>
        <a:srgbClr val="93274D"/>
      </a:accent5>
      <a:accent6>
        <a:srgbClr val="A370BB"/>
      </a:accent6>
      <a:hlink>
        <a:srgbClr val="467886"/>
      </a:hlink>
      <a:folHlink>
        <a:srgbClr val="5DCFC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03B39215-2ACE-4643-9E42-59105F00A03C}" vid="{989AA75B-84B1-4145-8718-4A03D16DE08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FB2EFBF7EC79C4FB7EE1E2A7754B606" ma:contentTypeVersion="18" ma:contentTypeDescription="Create a new document." ma:contentTypeScope="" ma:versionID="a0885e8a6676cf921d1955f8bf782cb1">
  <xsd:schema xmlns:xsd="http://www.w3.org/2001/XMLSchema" xmlns:xs="http://www.w3.org/2001/XMLSchema" xmlns:p="http://schemas.microsoft.com/office/2006/metadata/properties" xmlns:ns1="http://schemas.microsoft.com/sharepoint/v3" xmlns:ns2="a1240345-a333-43d4-bb17-215edb4655ec" xmlns:ns3="a74f41e8-2c9a-4a9a-8a86-1b2eca9cb15f" targetNamespace="http://schemas.microsoft.com/office/2006/metadata/properties" ma:root="true" ma:fieldsID="9c650bed98345cc5c8890e2aba77bde1" ns1:_="" ns2:_="" ns3:_="">
    <xsd:import namespace="http://schemas.microsoft.com/sharepoint/v3"/>
    <xsd:import namespace="a1240345-a333-43d4-bb17-215edb4655ec"/>
    <xsd:import namespace="a74f41e8-2c9a-4a9a-8a86-1b2eca9cb15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240345-a333-43d4-bb17-215edb4655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fba56b17-20de-4e09-aefb-c97c0efd6db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4f41e8-2c9a-4a9a-8a86-1b2eca9cb15f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0f3ffeea-cf0c-4ca3-804a-6fa494fe2746}" ma:internalName="TaxCatchAll" ma:showField="CatchAllData" ma:web="a74f41e8-2c9a-4a9a-8a86-1b2eca9cb15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74f41e8-2c9a-4a9a-8a86-1b2eca9cb15f" xsi:nil="true"/>
    <lcf76f155ced4ddcb4097134ff3c332f xmlns="a1240345-a333-43d4-bb17-215edb4655ec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95F320B-662F-4C0E-8EE0-7186B1383945}">
  <ds:schemaRefs>
    <ds:schemaRef ds:uri="a1240345-a333-43d4-bb17-215edb4655ec"/>
    <ds:schemaRef ds:uri="a74f41e8-2c9a-4a9a-8a86-1b2eca9cb15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850902C-E51D-4362-8012-5253D98A9F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D9BA71-B0B1-4D88-BEFE-EB1D5B9C584C}">
  <ds:schemaRefs>
    <ds:schemaRef ds:uri="a1240345-a333-43d4-bb17-215edb4655ec"/>
    <ds:schemaRef ds:uri="a74f41e8-2c9a-4a9a-8a86-1b2eca9cb15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CA_PC26_PPT Template_R4</Template>
  <Application>Microsoft Office PowerPoint</Application>
  <PresentationFormat>Widescreen</PresentationFormat>
  <Slides>20</Slides>
  <Notes>5</Notes>
  <HiddenSlides>1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PowerPoint Presentation</vt:lpstr>
      <vt:lpstr>Unite Against Poverty this Lent</vt:lpstr>
      <vt:lpstr>Where we work</vt:lpstr>
      <vt:lpstr>Sisilia’s Story</vt:lpstr>
      <vt:lpstr>Sisilia’s Story</vt:lpstr>
      <vt:lpstr>PowerPoint Presentation</vt:lpstr>
      <vt:lpstr>Monoranjon’s Story</vt:lpstr>
      <vt:lpstr>Monoranjon’s Story</vt:lpstr>
      <vt:lpstr>PowerPoint Presentation</vt:lpstr>
      <vt:lpstr>Manaini’s Story</vt:lpstr>
      <vt:lpstr>Manaini’s Story</vt:lpstr>
      <vt:lpstr>PowerPoint Presentation</vt:lpstr>
      <vt:lpstr>Ahmad’s Story</vt:lpstr>
      <vt:lpstr>Disclaimer</vt:lpstr>
      <vt:lpstr>Ahmad’s Story</vt:lpstr>
      <vt:lpstr>How can your workplace Unite Against Poverty this Project Compassion? </vt:lpstr>
      <vt:lpstr>PowerPoint Presentation</vt:lpstr>
      <vt:lpstr>PowerPoint Presentation</vt:lpstr>
      <vt:lpstr>PowerPoint Presentation</vt:lpstr>
      <vt:lpstr>Photo Credits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PC26 Introducing Project Compassion PPT - Parish</dc:title>
  <dc:creator>Laura Stoffberg</dc:creator>
  <cp:revision>39</cp:revision>
  <dcterms:created xsi:type="dcterms:W3CDTF">2025-09-10T05:38:01Z</dcterms:created>
  <dcterms:modified xsi:type="dcterms:W3CDTF">2026-01-06T03:10:40Z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0x010100DFB2EFBF7EC79C4FB7EE1E2A7754B606</vt:lpwstr>
  </property>
  <property fmtid="{D5CDD505-2E9C-101B-9397-08002B2CF9AE}" pid="3" name="MediaServiceImageTags">
    <vt:lpwstr/>
  </property>
</Properties>
</file>